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302" r:id="rId4"/>
    <p:sldId id="303" r:id="rId5"/>
    <p:sldId id="304" r:id="rId6"/>
    <p:sldId id="332" r:id="rId7"/>
    <p:sldId id="333" r:id="rId8"/>
    <p:sldId id="33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31" r:id="rId34"/>
    <p:sldId id="33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9673C-F589-475B-88C5-B4B7778B2455}" v="6" dt="2023-08-13T05:37:52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2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66D0-430F-4CBA-B7B1-F1F424919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Øvelse af udtale</a:t>
            </a:r>
            <a:endParaRPr lang="da-DK" sz="6600" dirty="0">
              <a:latin typeface="Comic Sans MS" panose="030F0702030302020204" pitchFamily="66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C0206B-D1A1-4C52-A22C-3FBE56F3E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a-DK" sz="9600" dirty="0">
                <a:latin typeface="Comic Sans MS" panose="030F0702030302020204" pitchFamily="66" charset="0"/>
              </a:rPr>
              <a:t>v     </a:t>
            </a:r>
            <a:r>
              <a:rPr lang="da-DK" sz="4000" dirty="0">
                <a:latin typeface="Comic Sans MS" panose="030F0702030302020204" pitchFamily="66" charset="0"/>
              </a:rPr>
              <a:t>(en </a:t>
            </a:r>
            <a:r>
              <a:rPr lang="da-DK" sz="4000" dirty="0" err="1">
                <a:latin typeface="Comic Sans MS" panose="030F0702030302020204" pitchFamily="66" charset="0"/>
              </a:rPr>
              <a:t>f-lyd</a:t>
            </a:r>
            <a:r>
              <a:rPr lang="da-DK" sz="4000" dirty="0">
                <a:latin typeface="Comic Sans MS" panose="030F0702030302020204" pitchFamily="66" charset="0"/>
              </a:rPr>
              <a:t>)</a:t>
            </a:r>
            <a:endParaRPr lang="da-DK" sz="9600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CE51F-9FF6-4E5A-9B9F-456D9DE12E12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57E3D9-EA8A-424E-A0FB-467AF687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3" y="6344529"/>
            <a:ext cx="5392842" cy="383817"/>
          </a:xfrm>
        </p:spPr>
        <p:txBody>
          <a:bodyPr/>
          <a:lstStyle/>
          <a:p>
            <a:r>
              <a:rPr lang="da-DK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Forfatter &amp; udgiver: trine-evald.dk</a:t>
            </a:r>
          </a:p>
        </p:txBody>
      </p:sp>
    </p:spTree>
    <p:extLst>
      <p:ext uri="{BB962C8B-B14F-4D97-AF65-F5344CB8AC3E}">
        <p14:creationId xmlns:p14="http://schemas.microsoft.com/office/powerpoint/2010/main" val="114284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Bitte Vorsicht! Viele Vögel fliegen.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369716" y="5718969"/>
            <a:ext cx="521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Venligst pas på! Mange fugle flyver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D76676-6FA2-47DE-B01C-2BBDECA7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68B04F-0D17-4220-B328-35C9E806273B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1051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Viele Vororte werden viel weniger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200078" y="5777778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Mange forstæder bliver meget mindre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0EEACBD-59C6-43FC-B4B4-B3CBB816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5B9B6F-ED42-47B0-89A4-28075A6B3A55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38244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Es ist völlig vorbei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257228" y="5787303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Det er fuldstændigt forbi</a:t>
            </a:r>
          </a:p>
        </p:txBody>
      </p:sp>
    </p:spTree>
    <p:extLst>
      <p:ext uri="{BB962C8B-B14F-4D97-AF65-F5344CB8AC3E}">
        <p14:creationId xmlns:p14="http://schemas.microsoft.com/office/powerpoint/2010/main" val="123737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Vier Viertelstunden sind vorbei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400103" y="5777778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Fire kvarter er forbi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525128-5737-400F-9292-4DE15A01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882FEE-C874-4F85-A8FD-DD27609FC965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90120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Vierzehn Vögel fliegen voran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328665" y="5727579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Fjorten fugle flyver foran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9B16C3E-43BD-4789-8DB4-879A16E1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4FDD4A-70E8-4C96-BA74-A745E6F360E2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20057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Die Vorspeise war vor allem zu viel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159540" y="5773015"/>
            <a:ext cx="558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Forretten var fremfor alt for meget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1C777D-FDE6-459F-85D7-8CB7CC46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A75DBB-4391-4859-A8F7-3C690B2B3CA4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8639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Mein Vorbild ist viereckig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362003" y="5763490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Mit forbillede er firkantet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3B27F8-0593-4727-A211-E73BC262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B0127C-5358-4592-A31A-4B60C8D90F84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40861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20751" y="2486473"/>
            <a:ext cx="1095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Du bist mit vierzig Versicherungen verabredet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219943" y="5716282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Du har aftale med 40 forsikringer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84FE4C-512C-4B1C-A9BA-31E68A22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444E18-90E1-4888-9653-832DD8E62C51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146748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Ihr seid verzweifelt über der Verspätung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185790" y="5787303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I er fortvivlede over forsinkelsen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45A5E5-7960-4A7E-B411-1ED16619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4C75C0-8F30-4AC4-8801-7579A574C27C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298185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Verlassen sie uns?</a:t>
            </a:r>
          </a:p>
          <a:p>
            <a:pPr algn="ctr"/>
            <a:r>
              <a:rPr lang="de-DE" sz="8800" dirty="0">
                <a:latin typeface="Comic Sans MS" panose="030F0702030302020204" pitchFamily="66" charset="0"/>
              </a:rPr>
              <a:t>Wir vermissen sie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110867" y="5763491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Forlader de os. Vi savner dem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7A3B314-EF67-461E-B86D-D7C23463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E77788-85C1-4659-8046-A0F8860BC08C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27142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verlieren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329363" y="5786552"/>
            <a:ext cx="5236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tabe, miste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9967F9-1ECA-4A0B-BF31-90A572A2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824B63-786A-41B5-B700-194404BE3417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743417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>
                <a:latin typeface="Comic Sans MS" panose="030F0702030302020204" pitchFamily="66" charset="0"/>
              </a:rPr>
              <a:t>Habt ihr verschiedene Meinungen davon?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381053" y="5780190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Har I forskellige meninger derom?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26D6BD8-8589-4915-B397-326A9AE3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1646C8-B223-4580-BA8F-EFE7A5A2AEC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97072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Vier Wochenenden mit Volksmusik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404866" y="5768253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Fire weekender med folkemusik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C9AD048-E4FC-4A4B-8FCA-94EC1450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4AF4C4-DA37-4D8B-91B3-1F3C163B251B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378810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Ich sehe vier verschiedene Vögel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266753" y="5727579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Jeg ser 4 forskellige fugle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93E5FD-AF48-48BC-9A0D-AE32CE33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71F012-A60B-4569-A968-B68E60D446A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31608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Vor dem Verkehr fliegen vier Vögel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257228" y="5768253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Foran trafikken flyver 4 fugle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10DCA0-12FD-4253-92C8-022FFBAB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066660-89F2-4300-B9ED-F09CA97DE9E0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075851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>
                <a:latin typeface="Comic Sans MS" panose="030F0702030302020204" pitchFamily="66" charset="0"/>
              </a:rPr>
              <a:t>Vielleicht schreibe ich Vogel und Vögel zu oft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247703" y="5780190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Måske skriver jeg fugl og fugle for ofte</a:t>
            </a:r>
          </a:p>
        </p:txBody>
      </p:sp>
    </p:spTree>
    <p:extLst>
      <p:ext uri="{BB962C8B-B14F-4D97-AF65-F5344CB8AC3E}">
        <p14:creationId xmlns:p14="http://schemas.microsoft.com/office/powerpoint/2010/main" val="3633216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>
                <a:latin typeface="Comic Sans MS" panose="030F0702030302020204" pitchFamily="66" charset="0"/>
              </a:rPr>
              <a:t>Vierzehn </a:t>
            </a:r>
            <a:r>
              <a:rPr lang="de-DE" sz="7200" dirty="0" err="1">
                <a:latin typeface="Comic Sans MS" panose="030F0702030302020204" pitchFamily="66" charset="0"/>
              </a:rPr>
              <a:t>VW‘s</a:t>
            </a:r>
            <a:r>
              <a:rPr lang="de-DE" sz="7200" dirty="0">
                <a:latin typeface="Comic Sans MS" panose="030F0702030302020204" pitchFamily="66" charset="0"/>
              </a:rPr>
              <a:t> blockieren den Verkehr.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200079" y="5696815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14 </a:t>
            </a:r>
            <a:r>
              <a:rPr lang="da-DK" sz="2000" dirty="0" err="1">
                <a:latin typeface="Comic Sans MS" panose="030F0702030302020204" pitchFamily="66" charset="0"/>
              </a:rPr>
              <a:t>VWs</a:t>
            </a:r>
            <a:r>
              <a:rPr lang="da-DK" sz="2000" dirty="0">
                <a:latin typeface="Comic Sans MS" panose="030F0702030302020204" pitchFamily="66" charset="0"/>
              </a:rPr>
              <a:t> blokerer trafikken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124B63-09C4-4A3C-9496-76592D91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2ABA3B-059E-42C0-9FFD-042B73D23AFF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1636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>
                <a:latin typeface="Comic Sans MS" panose="030F0702030302020204" pitchFamily="66" charset="0"/>
              </a:rPr>
              <a:t>VW ist eine Abkürzung von Volkswagen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290566" y="5749203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VW er en forkortelse for folkevogn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10E600-30E3-44A1-ADB2-5B58935F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E86FCD-5032-40E9-84D0-CAD23FA025FE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732486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Verkürzung ist, wenn der Länge von etwas verringert wird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574457" y="5584955"/>
            <a:ext cx="5452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Forkortelse er, når længden af noget </a:t>
            </a:r>
            <a:br>
              <a:rPr lang="da-DK" sz="2000" dirty="0">
                <a:latin typeface="Comic Sans MS" panose="030F0702030302020204" pitchFamily="66" charset="0"/>
              </a:rPr>
            </a:br>
            <a:r>
              <a:rPr lang="da-DK" sz="2000" dirty="0">
                <a:latin typeface="Comic Sans MS" panose="030F0702030302020204" pitchFamily="66" charset="0"/>
              </a:rPr>
              <a:t>bliver formindsket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1D335A-FFB1-475A-9886-2CD597B1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C7D140-99FF-4D07-8194-8993BB33B901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890960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>
                <a:latin typeface="Comic Sans MS" panose="030F0702030302020204" pitchFamily="66" charset="0"/>
              </a:rPr>
              <a:t>Er war verheiratet und ein wenig verrückt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302297" y="5750248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Han var gift og en smule tosset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8705214-3F73-4917-81E9-437C0D6F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13DAEB-E8FA-459E-9380-CE255D82F058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130480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Sie war verlobt und vielleicht glücklich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362003" y="5782540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Hun var forlovet og måske lykkelig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ED49C49-1282-4B54-894E-6D377CA5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BCE0AA-C23B-499E-BA1B-4166D52C6BE1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91225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Verkehr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400802" y="5786552"/>
            <a:ext cx="518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trafik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3D426B-F056-444B-A189-13AEAFD3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B660C5-0EEE-4632-85E7-845EBD25FB7F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516582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Der Verkehr wurde Verboten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342953" y="5787303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Trafikken blev forbudt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6DDC18-0B32-4CA1-BE80-4DD5596F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4CC199-FF43-40FE-BCB2-85576CAD245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004470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457201" y="2576961"/>
            <a:ext cx="11277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500" dirty="0">
                <a:latin typeface="Comic Sans MS" panose="030F0702030302020204" pitchFamily="66" charset="0"/>
              </a:rPr>
              <a:t>Mit viel Vorsichtigkeit verändert sich die Menschen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352478" y="5568228"/>
            <a:ext cx="5452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Med megen forsigtighed </a:t>
            </a:r>
            <a:br>
              <a:rPr lang="da-DK" sz="2000" dirty="0">
                <a:latin typeface="Comic Sans MS" panose="030F0702030302020204" pitchFamily="66" charset="0"/>
              </a:rPr>
            </a:br>
            <a:r>
              <a:rPr lang="da-DK" sz="2000" dirty="0">
                <a:latin typeface="Comic Sans MS" panose="030F0702030302020204" pitchFamily="66" charset="0"/>
              </a:rPr>
              <a:t>forandrer menneskene sig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A8884C-E3A5-4C40-9846-0CE9B8FB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E4A663-AB65-4346-B96C-C3E04A43A69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212317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Viele Volkswagen werden Verboten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409628" y="5782540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Mange folkevogne bliver forbudte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9BD34F1-D108-4035-9EDE-2712A018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7F9E76-950B-4168-BA69-62BB4ADA50D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582642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Vier Vögel wollen weg von hier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195316" y="5792066"/>
            <a:ext cx="545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Fire fugle vil væk herfra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290EE8-ED00-42C5-9902-57CFED24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34B4C9-C817-455A-AC07-BA6020A5933A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142328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35619" y="2576961"/>
            <a:ext cx="109504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 err="1">
                <a:latin typeface="Comic Sans MS" panose="030F0702030302020204" pitchFamily="66" charset="0"/>
              </a:rPr>
              <a:t>xxxx</a:t>
            </a:r>
            <a:endParaRPr lang="de-DE" sz="88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657278" y="5377728"/>
            <a:ext cx="5452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 err="1">
                <a:latin typeface="Comic Sans MS" panose="030F0702030302020204" pitchFamily="66" charset="0"/>
              </a:rPr>
              <a:t>xxxx</a:t>
            </a:r>
            <a:endParaRPr lang="da-DK" sz="4400" dirty="0">
              <a:latin typeface="Comic Sans MS" panose="030F0702030302020204" pitchFamily="66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F96DDF-CF4A-422B-A127-37DD9FD5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40EB7D-B9B7-4611-8297-99F4CCCEAA2F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35655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verstehen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396038" y="5767501"/>
            <a:ext cx="518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forstå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FFEE0C8-B69B-4755-A1CD-244843AD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740579-8CD3-4D12-B2A2-BDD3E40498B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22091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Versuch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416478" y="5734164"/>
            <a:ext cx="521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forsøg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262AC52-FC83-4FE2-8582-91D1BF3D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483EE2-ED02-4037-9538-BFD1D3699AA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54903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Vogel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416478" y="5734164"/>
            <a:ext cx="521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fugl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262AC52-FC83-4FE2-8582-91D1BF3D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483EE2-ED02-4037-9538-BFD1D3699AA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54464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Vogel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416478" y="5734164"/>
            <a:ext cx="521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fugl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262AC52-FC83-4FE2-8582-91D1BF3D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483EE2-ED02-4037-9538-BFD1D3699AA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52034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wenig </a:t>
            </a:r>
            <a:r>
              <a:rPr lang="de-DE" sz="4400" dirty="0" err="1">
                <a:latin typeface="Comic Sans MS" panose="030F0702030302020204" pitchFamily="66" charset="0"/>
              </a:rPr>
              <a:t>adj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416478" y="5734164"/>
            <a:ext cx="521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få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262AC52-FC83-4FE2-8582-91D1BF3D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483EE2-ED02-4037-9538-BFD1D3699AA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10531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09600" y="2532356"/>
            <a:ext cx="1097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Vielleicht ist hier ein Vertreter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366000" y="5783313"/>
            <a:ext cx="521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Comic Sans MS" panose="030F0702030302020204" pitchFamily="66" charset="0"/>
              </a:rPr>
              <a:t>Måske er her en vikar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3D1ECE4-EC76-4850-9572-2EA72C40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EA8C70-CF47-4499-8084-50037B95A345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830850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1535</TotalTime>
  <Words>641</Words>
  <Application>Microsoft Office PowerPoint</Application>
  <PresentationFormat>Widescreen</PresentationFormat>
  <Paragraphs>166</Paragraphs>
  <Slides>34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Comic Sans MS</vt:lpstr>
      <vt:lpstr>Garamond</vt:lpstr>
      <vt:lpstr>Organisk</vt:lpstr>
      <vt:lpstr>Øvelse af udtale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Udtale oplæg</dc:title>
  <dc:creator>Trine Evald Jakobsen</dc:creator>
  <cp:lastModifiedBy>Trine Evald Jakobsen</cp:lastModifiedBy>
  <cp:revision>39</cp:revision>
  <cp:lastPrinted>2022-10-03T04:49:12Z</cp:lastPrinted>
  <dcterms:created xsi:type="dcterms:W3CDTF">2019-09-05T17:02:10Z</dcterms:created>
  <dcterms:modified xsi:type="dcterms:W3CDTF">2024-02-01T19:46:29Z</dcterms:modified>
</cp:coreProperties>
</file>