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B2FCA-C830-491D-9CA5-3A334F2FA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EDBAA3D-6C86-462C-8CF3-5FC855254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C78076-5C60-4C2E-B0A7-E94EF8C2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32DBA8-4DC1-41A2-8027-4C140229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47CD69-74EE-4274-AE5B-231BB3E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97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2640B-519B-4674-A572-275F5A5B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3E8507-26D4-42B0-8E76-AEC45701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A1042A-3304-4A2D-A76A-1182FED3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A3EDED-783C-461A-B238-51371E6C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BDCAFF-3FFD-44FD-991D-4137A927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95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16BFFD0-FA66-4C15-BC87-B334FF844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AAB7F2C-D354-4FA3-86D1-961ABABC1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DD74FE-B84D-418C-923F-FE1DF2BD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201876-EB86-4D85-95F7-2230334F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33EBF8-8041-4057-8811-EF3D46A9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90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E8F57-AB85-41E1-97A5-B6E2DEC9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C491CE-45A5-4EA2-95F0-EDEC3A74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E1321D-5C4E-484C-8E4F-70E0D4AD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83C192-E91F-42E0-9D5B-DFC16BAB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E3596E-EA27-4DF8-A056-EA5780B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208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0639-BB98-4D96-8AC5-9989CE32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88D750-F1BB-4FF4-9611-6E5E834D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531D40-60BD-4AEC-895C-CD1FB28A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5721A0-94BE-4FE7-BC49-9020C0C2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F550B1-7742-42C0-A99B-D74C8E1D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3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B962E-AD84-4DAA-9060-FB10A2EF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6D35A2-60A3-4BD3-8F29-32EB9256E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0B2058C-E207-4E19-B60F-134C0AE0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E00AE7-DC9E-447C-8EDF-7524030C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E754C3-B1C2-42A8-913E-ECCA5016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784E0B-9445-4031-9C63-EAAADD69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7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F3A52-5C31-4D96-904B-986A44EF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DFC92-2C2D-450B-B023-E12726D1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E0CD0C6-9E74-47EB-BB7A-6AFF925DB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2EEA84A-976D-4CE8-9612-F3C17198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36ED932-B720-47C2-8A63-CB5B855A8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EBF074-BA55-4279-8692-276F8F5B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69248B1-52D5-4593-927F-D54B8712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D5A466-94D6-4A43-809F-04F90AB8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8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AFADB-2F0B-4B9A-B522-0B1D3C0D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0A0D5F8-D791-47C1-B36D-72084C38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C43B4B9-1AD1-45CA-879A-675840BD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989F00-0853-4C87-9EEE-655D41EF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41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F92CFB1-A4C6-4B1F-B0AC-7847E646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6D6F32-ADC8-4243-9DB0-8D5A92E6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3448D2-22C8-4539-AD9D-D0A4087B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B2E0C-3688-413D-96BB-C353DD7F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5B7AE3-0D00-4E4E-BC47-C2C22FB7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098242-EEB9-47F0-BC08-296A690A1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65D70D-0F23-40E5-A9E2-2938898A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0AAA99-BAC4-40A2-A7BB-5620A2EB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BDDF78-BF74-44BB-A517-B2955FBE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5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78084-7464-4E05-8790-704408A9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849E019-3CFD-4C1B-B5AE-D55DB1CB2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6D53DB-26E7-428F-A086-201F6AAB3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1CB7AC-E7EE-44C8-A321-B4A56413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6D7230-714D-43B4-9B61-4F353DB5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C7769F-9755-4639-AD36-A553AB7B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8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5A4DF4F-874C-4519-812B-C42CD149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435E4F-74F2-4522-A7E4-2889CBB0C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1EB3A1-DF7D-49ED-8053-C7B521116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2AB7-6F6F-4051-8DA1-0C851518FDB9}" type="datetimeFigureOut">
              <a:rPr lang="da-DK" smtClean="0"/>
              <a:t>12-12-2021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9787E6-FAC7-4C9F-A1B8-370F6E9B1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C47513-4BD7-4D4A-AF90-CF0FD143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ED37-3A1F-424B-95D1-5CC3E7929E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ine-evald.dk/matemati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rine-evald.d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C53CA-A911-43EE-9AB6-3B4CEE811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13800" b="1" dirty="0"/>
              <a:t>Spilleplader</a:t>
            </a:r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8BB9C01-7320-431B-83EB-74FC57C0C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bl.a. om at arbejde med skabelonerne i google docs</a:t>
            </a:r>
          </a:p>
          <a:p>
            <a:endParaRPr lang="da-DK" dirty="0"/>
          </a:p>
          <a:p>
            <a:r>
              <a:rPr lang="da-DK" dirty="0"/>
              <a:t>Her er hjælp og vejledning – også ideer til spørgsmål og bevægelse</a:t>
            </a:r>
          </a:p>
          <a:p>
            <a:endParaRPr lang="da-DK" dirty="0"/>
          </a:p>
          <a:p>
            <a:r>
              <a:rPr lang="da-DK" dirty="0"/>
              <a:t>Lærer: slet slides, der ikke er nødvendige for dine elever</a:t>
            </a:r>
          </a:p>
        </p:txBody>
      </p:sp>
    </p:spTree>
    <p:extLst>
      <p:ext uri="{BB962C8B-B14F-4D97-AF65-F5344CB8AC3E}">
        <p14:creationId xmlns:p14="http://schemas.microsoft.com/office/powerpoint/2010/main" val="29767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6"/>
            <a:ext cx="7271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Hele plade består af felter (tekstfelter) </a:t>
            </a:r>
          </a:p>
          <a:p>
            <a:r>
              <a:rPr lang="da-DK" sz="3600" dirty="0"/>
              <a:t>Disse felter skal redigeres hver for sig</a:t>
            </a:r>
          </a:p>
          <a:p>
            <a:endParaRPr lang="da-DK" sz="3600" dirty="0"/>
          </a:p>
          <a:p>
            <a:r>
              <a:rPr lang="da-DK" sz="3600" dirty="0"/>
              <a:t>klik på et felt</a:t>
            </a:r>
          </a:p>
          <a:p>
            <a:r>
              <a:rPr lang="da-DK" sz="3600" dirty="0"/>
              <a:t>klik på rediger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6E5101-9CBE-4897-8438-D6C3747A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" t="14374" r="42500" b="37136"/>
          <a:stretch/>
        </p:blipFill>
        <p:spPr>
          <a:xfrm>
            <a:off x="3657601" y="2206169"/>
            <a:ext cx="8157028" cy="418825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E822CF-4CC9-489E-835E-0E4AE69946D5}"/>
              </a:ext>
            </a:extLst>
          </p:cNvPr>
          <p:cNvSpPr/>
          <p:nvPr/>
        </p:nvSpPr>
        <p:spPr>
          <a:xfrm>
            <a:off x="5950857" y="5696856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9640503-3028-4CB0-864C-5E9AB7278221}"/>
              </a:ext>
            </a:extLst>
          </p:cNvPr>
          <p:cNvSpPr/>
          <p:nvPr/>
        </p:nvSpPr>
        <p:spPr>
          <a:xfrm>
            <a:off x="5769428" y="3889827"/>
            <a:ext cx="2576286" cy="1843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80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116114" y="290286"/>
            <a:ext cx="4775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Rediger felt/tegning</a:t>
            </a:r>
          </a:p>
          <a:p>
            <a:endParaRPr lang="da-DK" sz="3600" dirty="0"/>
          </a:p>
          <a:p>
            <a:r>
              <a:rPr lang="da-DK" sz="3600" dirty="0"/>
              <a:t>indstil evt. zoom til 200%</a:t>
            </a:r>
          </a:p>
          <a:p>
            <a:endParaRPr lang="da-DK" sz="3600" dirty="0"/>
          </a:p>
          <a:p>
            <a:r>
              <a:rPr lang="da-DK" sz="3600" dirty="0"/>
              <a:t>klik </a:t>
            </a:r>
            <a:r>
              <a:rPr lang="da-DK" sz="3600" dirty="0" err="1"/>
              <a:t>klik</a:t>
            </a:r>
            <a:r>
              <a:rPr lang="da-DK" sz="3600" dirty="0"/>
              <a:t> på </a:t>
            </a:r>
            <a:r>
              <a:rPr lang="da-DK" sz="3600" dirty="0" err="1"/>
              <a:t>xxxx</a:t>
            </a:r>
            <a:r>
              <a:rPr lang="da-DK" sz="3600" dirty="0"/>
              <a:t>, tast ”spørgsmål” – brug </a:t>
            </a:r>
            <a:r>
              <a:rPr lang="da-DK" sz="3600" u="sng" dirty="0">
                <a:solidFill>
                  <a:srgbClr val="FF0000"/>
                </a:solidFill>
              </a:rPr>
              <a:t>ikke</a:t>
            </a:r>
            <a:r>
              <a:rPr lang="da-DK" sz="3600" dirty="0"/>
              <a:t> </a:t>
            </a:r>
            <a:r>
              <a:rPr lang="da-DK" sz="3600" dirty="0" err="1"/>
              <a:t>delete</a:t>
            </a:r>
            <a:r>
              <a:rPr lang="da-DK" sz="3600" dirty="0"/>
              <a:t> eller slet først</a:t>
            </a:r>
          </a:p>
          <a:p>
            <a:endParaRPr lang="da-DK" sz="3600" dirty="0"/>
          </a:p>
          <a:p>
            <a:r>
              <a:rPr lang="da-DK" sz="2400" dirty="0"/>
              <a:t>(husk at du har en fortryd-knap)</a:t>
            </a:r>
          </a:p>
          <a:p>
            <a:endParaRPr lang="da-DK" sz="2400" dirty="0"/>
          </a:p>
          <a:p>
            <a:r>
              <a:rPr lang="da-DK" sz="3600" dirty="0"/>
              <a:t>Afslut med Gem og luk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74E806E-82D4-4629-95F4-A937E3317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3" t="14586" r="24167" b="13845"/>
          <a:stretch/>
        </p:blipFill>
        <p:spPr>
          <a:xfrm>
            <a:off x="4731657" y="174172"/>
            <a:ext cx="6255657" cy="4905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10C9E28-69B3-4F23-BA93-2AE7F44449AA}"/>
              </a:ext>
            </a:extLst>
          </p:cNvPr>
          <p:cNvSpPr/>
          <p:nvPr/>
        </p:nvSpPr>
        <p:spPr>
          <a:xfrm>
            <a:off x="5805714" y="783773"/>
            <a:ext cx="986971" cy="333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3C2AC36-F56E-49B8-B8EF-63FDB5575EA7}"/>
              </a:ext>
            </a:extLst>
          </p:cNvPr>
          <p:cNvSpPr/>
          <p:nvPr/>
        </p:nvSpPr>
        <p:spPr>
          <a:xfrm>
            <a:off x="5907314" y="1066800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13B9C50-1630-4EEC-9766-57EB62DF91F7}"/>
              </a:ext>
            </a:extLst>
          </p:cNvPr>
          <p:cNvSpPr/>
          <p:nvPr/>
        </p:nvSpPr>
        <p:spPr>
          <a:xfrm>
            <a:off x="7605485" y="2010229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882D6D9-FF62-4476-90AD-548B04C655E2}"/>
              </a:ext>
            </a:extLst>
          </p:cNvPr>
          <p:cNvSpPr/>
          <p:nvPr/>
        </p:nvSpPr>
        <p:spPr>
          <a:xfrm>
            <a:off x="6879771" y="3447143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BA18815-AB46-41F9-B544-F8750BCDFEDA}"/>
              </a:ext>
            </a:extLst>
          </p:cNvPr>
          <p:cNvSpPr/>
          <p:nvPr/>
        </p:nvSpPr>
        <p:spPr>
          <a:xfrm>
            <a:off x="5486400" y="798287"/>
            <a:ext cx="362857" cy="31931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792A77-EBA4-4577-A8B0-6053F57DC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6" t="12046" r="22738" b="4528"/>
          <a:stretch/>
        </p:blipFill>
        <p:spPr>
          <a:xfrm>
            <a:off x="9535885" y="4547236"/>
            <a:ext cx="2540000" cy="2194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914A024-4A1B-43A6-B72C-F45C4C933D83}"/>
              </a:ext>
            </a:extLst>
          </p:cNvPr>
          <p:cNvSpPr/>
          <p:nvPr/>
        </p:nvSpPr>
        <p:spPr>
          <a:xfrm>
            <a:off x="9238342" y="232229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4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232227" y="232228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Opmærksomheder!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F945B8-0575-4384-A57D-F17FE326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47" t="30678" r="9286" b="24432"/>
          <a:stretch/>
        </p:blipFill>
        <p:spPr>
          <a:xfrm>
            <a:off x="7773975" y="208651"/>
            <a:ext cx="4069682" cy="3521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FC2119E-CEE0-48E7-A0B8-18EA69B6337E}"/>
              </a:ext>
            </a:extLst>
          </p:cNvPr>
          <p:cNvSpPr txBox="1"/>
          <p:nvPr/>
        </p:nvSpPr>
        <p:spPr>
          <a:xfrm>
            <a:off x="304799" y="1248229"/>
            <a:ext cx="4441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Problem: feltet har udvidet sig = rediger igen</a:t>
            </a:r>
          </a:p>
          <a:p>
            <a:endParaRPr lang="da-DK" sz="2400" dirty="0"/>
          </a:p>
          <a:p>
            <a:r>
              <a:rPr lang="da-DK" sz="2400" b="1" dirty="0"/>
              <a:t>Løsning 1</a:t>
            </a:r>
            <a:r>
              <a:rPr lang="da-DK" sz="2400" dirty="0"/>
              <a:t>: der er skubbet tomme linjer efter nederste linje – afslut altid indtastning med at slette indhold efter det skrevne (fx med </a:t>
            </a:r>
            <a:r>
              <a:rPr lang="da-DK" sz="2400" dirty="0" err="1"/>
              <a:t>delete</a:t>
            </a:r>
            <a:r>
              <a:rPr lang="da-DK" sz="2400" dirty="0"/>
              <a:t> knappen eller med pil ned efterfulgt af tryk på </a:t>
            </a:r>
            <a:r>
              <a:rPr lang="da-DK" sz="2400" dirty="0" err="1"/>
              <a:t>backspace</a:t>
            </a:r>
            <a:endParaRPr lang="da-DK" sz="2400" dirty="0"/>
          </a:p>
          <a:p>
            <a:endParaRPr lang="da-DK" sz="2400" dirty="0"/>
          </a:p>
          <a:p>
            <a:r>
              <a:rPr lang="da-DK" sz="2400" b="1" dirty="0"/>
              <a:t>Løsning 2</a:t>
            </a:r>
            <a:r>
              <a:rPr lang="da-DK" sz="2400" dirty="0"/>
              <a:t>: der er for meget tekst i feltet. Skriv det kortere eller marker teksten og gør tekststørrelsen mindre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EC8B79-E70D-46E3-A45D-EF631F998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2" t="14373" r="24762" b="17234"/>
          <a:stretch/>
        </p:blipFill>
        <p:spPr>
          <a:xfrm>
            <a:off x="4894886" y="3104517"/>
            <a:ext cx="4746172" cy="3615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AF4406A-56DB-42B1-BFDC-6D8D484AD3F5}"/>
              </a:ext>
            </a:extLst>
          </p:cNvPr>
          <p:cNvSpPr txBox="1"/>
          <p:nvPr/>
        </p:nvSpPr>
        <p:spPr>
          <a:xfrm>
            <a:off x="5097293" y="1128409"/>
            <a:ext cx="247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Backspace</a:t>
            </a:r>
            <a:r>
              <a:rPr lang="da-DK" dirty="0"/>
              <a:t> sletter indhold til venstre for cursoren </a:t>
            </a:r>
          </a:p>
          <a:p>
            <a:endParaRPr lang="da-DK" dirty="0"/>
          </a:p>
          <a:p>
            <a:r>
              <a:rPr lang="da-DK" dirty="0" err="1"/>
              <a:t>Delete</a:t>
            </a:r>
            <a:r>
              <a:rPr lang="da-DK" dirty="0"/>
              <a:t> sletter indhold til højre for cursoren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7EA94AD-84B9-43B8-8B5F-7D56AB0737F0}"/>
              </a:ext>
            </a:extLst>
          </p:cNvPr>
          <p:cNvSpPr/>
          <p:nvPr/>
        </p:nvSpPr>
        <p:spPr>
          <a:xfrm>
            <a:off x="8616563" y="3559125"/>
            <a:ext cx="893197" cy="280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C704032-D396-45BF-9C19-F5D20A3F2398}"/>
              </a:ext>
            </a:extLst>
          </p:cNvPr>
          <p:cNvSpPr/>
          <p:nvPr/>
        </p:nvSpPr>
        <p:spPr>
          <a:xfrm>
            <a:off x="6297189" y="5358339"/>
            <a:ext cx="2002971" cy="1253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F14D1CD-CD2E-46A7-A409-5012748AB762}"/>
              </a:ext>
            </a:extLst>
          </p:cNvPr>
          <p:cNvSpPr/>
          <p:nvPr/>
        </p:nvSpPr>
        <p:spPr>
          <a:xfrm>
            <a:off x="5627077" y="3824961"/>
            <a:ext cx="773723" cy="3390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77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5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Ideer til spørgsmål.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E087B2A-DDA3-4BD3-BA38-00FAB66DF06A}"/>
              </a:ext>
            </a:extLst>
          </p:cNvPr>
          <p:cNvSpPr txBox="1"/>
          <p:nvPr/>
        </p:nvSpPr>
        <p:spPr>
          <a:xfrm>
            <a:off x="942535" y="1688123"/>
            <a:ext cx="21664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Er det sandt?</a:t>
            </a:r>
          </a:p>
          <a:p>
            <a:endParaRPr lang="da-DK" dirty="0"/>
          </a:p>
          <a:p>
            <a:r>
              <a:rPr lang="da-DK" dirty="0"/>
              <a:t>H.C. Andersen skrev socialrealisme i 1950’erne?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6226A10-2BFD-4342-B3C5-684EADBDE9DA}"/>
              </a:ext>
            </a:extLst>
          </p:cNvPr>
          <p:cNvSpPr txBox="1"/>
          <p:nvPr/>
        </p:nvSpPr>
        <p:spPr>
          <a:xfrm>
            <a:off x="4274233" y="1615440"/>
            <a:ext cx="21664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Sig ordklasserne!</a:t>
            </a:r>
          </a:p>
          <a:p>
            <a:endParaRPr lang="da-DK" dirty="0"/>
          </a:p>
          <a:p>
            <a:r>
              <a:rPr lang="da-DK" dirty="0"/>
              <a:t>spillepladerne</a:t>
            </a:r>
          </a:p>
          <a:p>
            <a:r>
              <a:rPr lang="da-DK" dirty="0"/>
              <a:t>fiskede</a:t>
            </a:r>
          </a:p>
          <a:p>
            <a:r>
              <a:rPr lang="da-DK" dirty="0"/>
              <a:t>også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11FE1D-112D-4210-ACED-1F3A8F87A1F8}"/>
              </a:ext>
            </a:extLst>
          </p:cNvPr>
          <p:cNvSpPr txBox="1"/>
          <p:nvPr/>
        </p:nvSpPr>
        <p:spPr>
          <a:xfrm>
            <a:off x="2808849" y="3807655"/>
            <a:ext cx="21664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Fortæl med egne ord om:</a:t>
            </a:r>
          </a:p>
          <a:p>
            <a:endParaRPr lang="da-DK" dirty="0"/>
          </a:p>
          <a:p>
            <a:r>
              <a:rPr lang="da-DK" dirty="0"/>
              <a:t>areal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872799E-3F9D-443F-AB6C-118689AD9C4D}"/>
              </a:ext>
            </a:extLst>
          </p:cNvPr>
          <p:cNvSpPr txBox="1"/>
          <p:nvPr/>
        </p:nvSpPr>
        <p:spPr>
          <a:xfrm>
            <a:off x="6309359" y="3425483"/>
            <a:ext cx="21664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Fortæl tre ting om:</a:t>
            </a:r>
          </a:p>
          <a:p>
            <a:endParaRPr lang="da-DK" dirty="0"/>
          </a:p>
          <a:p>
            <a:r>
              <a:rPr lang="da-DK" dirty="0"/>
              <a:t>H.C Ørsted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4695ED0-B7C1-4180-8D33-D61D686BD83A}"/>
              </a:ext>
            </a:extLst>
          </p:cNvPr>
          <p:cNvSpPr txBox="1"/>
          <p:nvPr/>
        </p:nvSpPr>
        <p:spPr>
          <a:xfrm>
            <a:off x="7465255" y="1261402"/>
            <a:ext cx="21664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Sig sætningen i nutid!</a:t>
            </a:r>
          </a:p>
          <a:p>
            <a:endParaRPr lang="da-DK" dirty="0"/>
          </a:p>
          <a:p>
            <a:r>
              <a:rPr lang="da-DK" dirty="0"/>
              <a:t>Fiskerne fiskede længe ved søens bred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EF553CC-970C-40CE-85E9-0AB6A978B142}"/>
              </a:ext>
            </a:extLst>
          </p:cNvPr>
          <p:cNvSpPr txBox="1"/>
          <p:nvPr/>
        </p:nvSpPr>
        <p:spPr>
          <a:xfrm>
            <a:off x="5622388" y="4933071"/>
            <a:ext cx="36622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Sig det der er sandt?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ligger på Fyn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Svendborg ligger på Sjælland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Middelfart ligger ud til Lillebælt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5AAB395-B482-4690-8677-DCB105F9564C}"/>
              </a:ext>
            </a:extLst>
          </p:cNvPr>
          <p:cNvSpPr txBox="1"/>
          <p:nvPr/>
        </p:nvSpPr>
        <p:spPr>
          <a:xfrm>
            <a:off x="246185" y="4522763"/>
            <a:ext cx="21664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bøj videre!</a:t>
            </a:r>
          </a:p>
          <a:p>
            <a:r>
              <a:rPr lang="da-DK" dirty="0" err="1"/>
              <a:t>ich</a:t>
            </a:r>
            <a:r>
              <a:rPr lang="da-DK" dirty="0"/>
              <a:t> bin </a:t>
            </a:r>
            <a:r>
              <a:rPr lang="da-DK" dirty="0" err="1"/>
              <a:t>froh</a:t>
            </a:r>
            <a:endParaRPr lang="da-DK" dirty="0"/>
          </a:p>
          <a:p>
            <a:r>
              <a:rPr lang="da-DK" dirty="0"/>
              <a:t>du …..</a:t>
            </a:r>
            <a:r>
              <a:rPr lang="da-DK" dirty="0" err="1"/>
              <a:t>froh</a:t>
            </a:r>
            <a:endParaRPr lang="da-DK" dirty="0"/>
          </a:p>
          <a:p>
            <a:r>
              <a:rPr lang="da-DK" dirty="0"/>
              <a:t>er/</a:t>
            </a:r>
            <a:r>
              <a:rPr lang="da-DK" dirty="0" err="1"/>
              <a:t>sie</a:t>
            </a:r>
            <a:r>
              <a:rPr lang="da-DK" dirty="0"/>
              <a:t>/es ….. </a:t>
            </a:r>
            <a:r>
              <a:rPr lang="da-DK" dirty="0" err="1"/>
              <a:t>froh</a:t>
            </a:r>
            <a:endParaRPr lang="da-DK" dirty="0"/>
          </a:p>
          <a:p>
            <a:r>
              <a:rPr lang="da-DK" dirty="0" err="1"/>
              <a:t>wir</a:t>
            </a:r>
            <a:r>
              <a:rPr lang="da-DK" dirty="0"/>
              <a:t> ….. </a:t>
            </a:r>
            <a:r>
              <a:rPr lang="da-DK" dirty="0" err="1"/>
              <a:t>froh</a:t>
            </a:r>
            <a:endParaRPr lang="da-DK" dirty="0"/>
          </a:p>
          <a:p>
            <a:r>
              <a:rPr lang="da-DK" dirty="0" err="1"/>
              <a:t>ihr</a:t>
            </a:r>
            <a:r>
              <a:rPr lang="da-DK" dirty="0"/>
              <a:t> ….. </a:t>
            </a:r>
            <a:r>
              <a:rPr lang="da-DK" dirty="0" err="1"/>
              <a:t>froh</a:t>
            </a:r>
            <a:endParaRPr lang="da-DK" dirty="0"/>
          </a:p>
          <a:p>
            <a:r>
              <a:rPr lang="da-DK" dirty="0" err="1"/>
              <a:t>sie</a:t>
            </a:r>
            <a:r>
              <a:rPr lang="da-DK" dirty="0"/>
              <a:t>/Sie ….. </a:t>
            </a:r>
            <a:r>
              <a:rPr lang="da-DK" dirty="0" err="1"/>
              <a:t>froh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881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5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Ideer til bevægelse.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E087B2A-DDA3-4BD3-BA38-00FAB66DF06A}"/>
              </a:ext>
            </a:extLst>
          </p:cNvPr>
          <p:cNvSpPr txBox="1"/>
          <p:nvPr/>
        </p:nvSpPr>
        <p:spPr>
          <a:xfrm>
            <a:off x="942535" y="1688123"/>
            <a:ext cx="21664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3 klapperunder</a:t>
            </a:r>
          </a:p>
          <a:p>
            <a:endParaRPr lang="da-DK" dirty="0"/>
          </a:p>
          <a:p>
            <a:r>
              <a:rPr lang="da-DK" dirty="0"/>
              <a:t>3 klap over hoved</a:t>
            </a:r>
          </a:p>
          <a:p>
            <a:r>
              <a:rPr lang="da-DK" dirty="0"/>
              <a:t>3 klap på skulder</a:t>
            </a:r>
          </a:p>
          <a:p>
            <a:r>
              <a:rPr lang="da-DK" dirty="0"/>
              <a:t>3 klap på lår</a:t>
            </a:r>
          </a:p>
          <a:p>
            <a:r>
              <a:rPr lang="da-DK" dirty="0"/>
              <a:t>……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6226A10-2BFD-4342-B3C5-684EADBDE9DA}"/>
              </a:ext>
            </a:extLst>
          </p:cNvPr>
          <p:cNvSpPr txBox="1"/>
          <p:nvPr/>
        </p:nvSpPr>
        <p:spPr>
          <a:xfrm>
            <a:off x="4428978" y="1629507"/>
            <a:ext cx="2166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15 squats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872799E-3F9D-443F-AB6C-118689AD9C4D}"/>
              </a:ext>
            </a:extLst>
          </p:cNvPr>
          <p:cNvSpPr txBox="1"/>
          <p:nvPr/>
        </p:nvSpPr>
        <p:spPr>
          <a:xfrm>
            <a:off x="6309359" y="3425483"/>
            <a:ext cx="21664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indsæt et billede med bevægelse </a:t>
            </a:r>
          </a:p>
          <a:p>
            <a:r>
              <a:rPr lang="da-DK" dirty="0"/>
              <a:t>skriv antal eller sekunder</a:t>
            </a:r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4695ED0-B7C1-4180-8D33-D61D686BD83A}"/>
              </a:ext>
            </a:extLst>
          </p:cNvPr>
          <p:cNvSpPr txBox="1"/>
          <p:nvPr/>
        </p:nvSpPr>
        <p:spPr>
          <a:xfrm>
            <a:off x="7465255" y="1261402"/>
            <a:ext cx="21664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Arme vandret ud til siden </a:t>
            </a:r>
          </a:p>
          <a:p>
            <a:r>
              <a:rPr lang="da-DK" dirty="0"/>
              <a:t>lav små cirkler med strakt arm</a:t>
            </a:r>
          </a:p>
          <a:p>
            <a:r>
              <a:rPr lang="da-DK" dirty="0"/>
              <a:t>10 hver vej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EF553CC-970C-40CE-85E9-0AB6A978B142}"/>
              </a:ext>
            </a:extLst>
          </p:cNvPr>
          <p:cNvSpPr txBox="1"/>
          <p:nvPr/>
        </p:nvSpPr>
        <p:spPr>
          <a:xfrm>
            <a:off x="839373" y="4890868"/>
            <a:ext cx="36622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Kig fx under </a:t>
            </a:r>
            <a:r>
              <a:rPr lang="da-DK" dirty="0">
                <a:hlinkClick r:id="rId2"/>
              </a:rPr>
              <a:t>https://www.trine-evald.dk/matematik/</a:t>
            </a:r>
            <a:r>
              <a:rPr lang="da-DK" dirty="0"/>
              <a:t>  temaplader A4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17B773-4767-4B08-A5D4-BFAD26975CD0}"/>
              </a:ext>
            </a:extLst>
          </p:cNvPr>
          <p:cNvSpPr txBox="1"/>
          <p:nvPr/>
        </p:nvSpPr>
        <p:spPr>
          <a:xfrm>
            <a:off x="3962399" y="2541563"/>
            <a:ext cx="2166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15 sprællemænd</a:t>
            </a:r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A3788AB-26D7-402D-9E2A-B74DB060D318}"/>
              </a:ext>
            </a:extLst>
          </p:cNvPr>
          <p:cNvSpPr txBox="1"/>
          <p:nvPr/>
        </p:nvSpPr>
        <p:spPr>
          <a:xfrm>
            <a:off x="3652911" y="3512233"/>
            <a:ext cx="2166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15 høje knæløft</a:t>
            </a:r>
          </a:p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E1EC1E0-6D7B-4B57-9525-1444B7C09CBA}"/>
              </a:ext>
            </a:extLst>
          </p:cNvPr>
          <p:cNvSpPr txBox="1"/>
          <p:nvPr/>
        </p:nvSpPr>
        <p:spPr>
          <a:xfrm>
            <a:off x="5805267" y="5439507"/>
            <a:ext cx="2166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15 sek. planken</a:t>
            </a:r>
          </a:p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C53059A-C6D5-426E-8D09-CA3C555B7B56}"/>
              </a:ext>
            </a:extLst>
          </p:cNvPr>
          <p:cNvSpPr txBox="1"/>
          <p:nvPr/>
        </p:nvSpPr>
        <p:spPr>
          <a:xfrm>
            <a:off x="8517987" y="5085470"/>
            <a:ext cx="2166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15 sek. </a:t>
            </a:r>
            <a:r>
              <a:rPr lang="da-DK" dirty="0" err="1"/>
              <a:t>wallsit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617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5"/>
            <a:ext cx="7445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Denne </a:t>
            </a:r>
            <a:r>
              <a:rPr lang="da-DK" sz="5400" dirty="0" err="1"/>
              <a:t>powerpoint</a:t>
            </a:r>
            <a:r>
              <a:rPr lang="da-DK" sz="5400" dirty="0"/>
              <a:t> opdateres, når jeg opdager nye udfordringer.</a:t>
            </a:r>
          </a:p>
        </p:txBody>
      </p:sp>
    </p:spTree>
    <p:extLst>
      <p:ext uri="{BB962C8B-B14F-4D97-AF65-F5344CB8AC3E}">
        <p14:creationId xmlns:p14="http://schemas.microsoft.com/office/powerpoint/2010/main" val="13586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5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 err="1"/>
              <a:t>xxxx</a:t>
            </a:r>
            <a:r>
              <a:rPr lang="da-DK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69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A1EEC89-BB26-4D56-86D9-D84F14F0B180}"/>
              </a:ext>
            </a:extLst>
          </p:cNvPr>
          <p:cNvSpPr txBox="1"/>
          <p:nvPr/>
        </p:nvSpPr>
        <p:spPr>
          <a:xfrm>
            <a:off x="145143" y="130628"/>
            <a:ext cx="1046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På hjemme siden: </a:t>
            </a:r>
            <a:r>
              <a:rPr lang="da-DK" sz="3600" dirty="0">
                <a:hlinkClick r:id="rId2"/>
              </a:rPr>
              <a:t>www.trine-evald.dk</a:t>
            </a:r>
            <a:r>
              <a:rPr lang="da-DK" sz="3600" dirty="0"/>
              <a:t> ”under skabeloner” og ”spilleplade-skabeloner” findes en spilleplade der skal bruges.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885A74F-A946-4E85-91ED-D719AB2D2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0091" r="9882" b="9187"/>
          <a:stretch/>
        </p:blipFill>
        <p:spPr>
          <a:xfrm>
            <a:off x="1219198" y="2036944"/>
            <a:ext cx="9564915" cy="465019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61C0473-97EE-4C63-A6C9-02099E527709}"/>
              </a:ext>
            </a:extLst>
          </p:cNvPr>
          <p:cNvSpPr/>
          <p:nvPr/>
        </p:nvSpPr>
        <p:spPr>
          <a:xfrm>
            <a:off x="7300686" y="2670629"/>
            <a:ext cx="943428" cy="333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6FC009D-CD3A-4CC6-986B-A7F3B69686C2}"/>
              </a:ext>
            </a:extLst>
          </p:cNvPr>
          <p:cNvSpPr/>
          <p:nvPr/>
        </p:nvSpPr>
        <p:spPr>
          <a:xfrm>
            <a:off x="8019143" y="3759200"/>
            <a:ext cx="1807028" cy="384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CC2600-25AF-4766-BB34-8BA6B0CE45F6}"/>
              </a:ext>
            </a:extLst>
          </p:cNvPr>
          <p:cNvSpPr/>
          <p:nvPr/>
        </p:nvSpPr>
        <p:spPr>
          <a:xfrm>
            <a:off x="1262743" y="5783943"/>
            <a:ext cx="1807028" cy="384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13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783772" y="1407886"/>
            <a:ext cx="406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Download ved hjælp af linket nederst til venstre. </a:t>
            </a:r>
          </a:p>
          <a:p>
            <a:endParaRPr lang="da-DK" sz="3600" dirty="0"/>
          </a:p>
          <a:p>
            <a:r>
              <a:rPr lang="da-DK" sz="3600" dirty="0"/>
              <a:t>Gem filen, hvor du kan finde den igen.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CA5B00-FCAD-4885-864A-E8DEA8742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9" t="15009" r="36905" b="11515"/>
          <a:stretch/>
        </p:blipFill>
        <p:spPr>
          <a:xfrm>
            <a:off x="6749143" y="304798"/>
            <a:ext cx="4296228" cy="634379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EF57420-3B33-40F8-826D-7D7399E5AF6F}"/>
              </a:ext>
            </a:extLst>
          </p:cNvPr>
          <p:cNvSpPr/>
          <p:nvPr/>
        </p:nvSpPr>
        <p:spPr>
          <a:xfrm>
            <a:off x="6393543" y="5558971"/>
            <a:ext cx="1807028" cy="384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77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5"/>
            <a:ext cx="7445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Måske er filen delt med dig, så skal du finde og åbne den via din </a:t>
            </a:r>
            <a:r>
              <a:rPr lang="da-DK" sz="5400" dirty="0" err="1"/>
              <a:t>gmail</a:t>
            </a:r>
            <a:r>
              <a:rPr lang="da-DK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72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6" y="391886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Åbn docs</a:t>
            </a:r>
          </a:p>
          <a:p>
            <a:r>
              <a:rPr lang="da-DK" sz="3600" dirty="0"/>
              <a:t>Åbn tom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DA68A50-7CC3-4E98-A3A0-350DE85E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33" b="6645"/>
          <a:stretch/>
        </p:blipFill>
        <p:spPr>
          <a:xfrm>
            <a:off x="4136572" y="335501"/>
            <a:ext cx="6604000" cy="639912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DD7B09E-87E3-4F83-BD56-402079C3BF9F}"/>
              </a:ext>
            </a:extLst>
          </p:cNvPr>
          <p:cNvSpPr/>
          <p:nvPr/>
        </p:nvSpPr>
        <p:spPr>
          <a:xfrm>
            <a:off x="5566229" y="2177143"/>
            <a:ext cx="1807028" cy="202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94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6" y="391886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Åbn menuen Fil</a:t>
            </a:r>
          </a:p>
          <a:p>
            <a:r>
              <a:rPr lang="da-DK" sz="3600" dirty="0"/>
              <a:t>vælg Åbn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4770EC0-7651-4FF2-96E3-3016A987C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43" b="14268"/>
          <a:stretch/>
        </p:blipFill>
        <p:spPr>
          <a:xfrm>
            <a:off x="5080000" y="524188"/>
            <a:ext cx="5529943" cy="58766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B484917-AFF9-4FB7-ACAD-601750C64077}"/>
              </a:ext>
            </a:extLst>
          </p:cNvPr>
          <p:cNvSpPr/>
          <p:nvPr/>
        </p:nvSpPr>
        <p:spPr>
          <a:xfrm>
            <a:off x="5595257" y="2714171"/>
            <a:ext cx="2068285" cy="384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45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6"/>
            <a:ext cx="939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Klik på Upload</a:t>
            </a:r>
          </a:p>
          <a:p>
            <a:r>
              <a:rPr lang="da-DK" sz="3600" dirty="0"/>
              <a:t>Klik på ”Vælg en fil fra din enhed”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5C9BBB-1611-4E95-BCEA-8F3ACBB3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8" t="22022" r="18333" b="7391"/>
          <a:stretch/>
        </p:blipFill>
        <p:spPr>
          <a:xfrm>
            <a:off x="3715657" y="1915886"/>
            <a:ext cx="7634514" cy="458651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2D5025D-9DBF-4229-AE3A-1ADC789D4EBB}"/>
              </a:ext>
            </a:extLst>
          </p:cNvPr>
          <p:cNvSpPr/>
          <p:nvPr/>
        </p:nvSpPr>
        <p:spPr>
          <a:xfrm>
            <a:off x="7467600" y="2336799"/>
            <a:ext cx="1516744" cy="384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9EA954-8667-4EA4-8F95-4636218A4047}"/>
              </a:ext>
            </a:extLst>
          </p:cNvPr>
          <p:cNvSpPr/>
          <p:nvPr/>
        </p:nvSpPr>
        <p:spPr>
          <a:xfrm>
            <a:off x="6473371" y="4463142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1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493485" y="391886"/>
            <a:ext cx="757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Find filen</a:t>
            </a:r>
          </a:p>
          <a:p>
            <a:r>
              <a:rPr lang="da-DK" sz="3600" dirty="0"/>
              <a:t>Klik på filen</a:t>
            </a:r>
          </a:p>
          <a:p>
            <a:r>
              <a:rPr lang="da-DK" sz="3600" dirty="0"/>
              <a:t>klik på Åbn (nederst til højre)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4B7836-8297-4D60-90EE-134398B5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" r="10238" b="62756"/>
          <a:stretch/>
        </p:blipFill>
        <p:spPr>
          <a:xfrm>
            <a:off x="522513" y="2351314"/>
            <a:ext cx="10943771" cy="220617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B604087-7C12-4515-80D4-3F563B7312D7}"/>
              </a:ext>
            </a:extLst>
          </p:cNvPr>
          <p:cNvSpPr/>
          <p:nvPr/>
        </p:nvSpPr>
        <p:spPr>
          <a:xfrm>
            <a:off x="3236686" y="3534227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63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6CEE5EF-4E42-4946-B323-CE31ACF6148F}"/>
              </a:ext>
            </a:extLst>
          </p:cNvPr>
          <p:cNvSpPr txBox="1"/>
          <p:nvPr/>
        </p:nvSpPr>
        <p:spPr>
          <a:xfrm>
            <a:off x="304800" y="246744"/>
            <a:ext cx="795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Tjek at pladen er klar til redigering</a:t>
            </a:r>
          </a:p>
          <a:p>
            <a:r>
              <a:rPr lang="da-DK" sz="2400" dirty="0"/>
              <a:t>(denne plade ser ok ud i google docs)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09A4996-9E6E-43FE-8398-CFCF791E3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3" r="4405" b="5375"/>
          <a:stretch/>
        </p:blipFill>
        <p:spPr>
          <a:xfrm>
            <a:off x="1117599" y="1449495"/>
            <a:ext cx="10769600" cy="509644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2AF1F14-DCC2-4018-A6C1-C02BA47B606A}"/>
              </a:ext>
            </a:extLst>
          </p:cNvPr>
          <p:cNvSpPr/>
          <p:nvPr/>
        </p:nvSpPr>
        <p:spPr>
          <a:xfrm>
            <a:off x="9971315" y="1894113"/>
            <a:ext cx="20029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39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475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Spilleplader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Spilleplader </dc:title>
  <dc:creator>Trine Evald Jakobsen</dc:creator>
  <cp:lastModifiedBy>Trine Evald Jakobsen</cp:lastModifiedBy>
  <cp:revision>14</cp:revision>
  <cp:lastPrinted>2021-12-12T08:32:05Z</cp:lastPrinted>
  <dcterms:created xsi:type="dcterms:W3CDTF">2021-12-11T19:20:59Z</dcterms:created>
  <dcterms:modified xsi:type="dcterms:W3CDTF">2021-12-12T08:58:00Z</dcterms:modified>
</cp:coreProperties>
</file>