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351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2" r:id="rId34"/>
    <p:sldId id="353" r:id="rId35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20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84"/>
      </p:cViewPr>
      <p:guideLst>
        <p:guide orient="horz" pos="6520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25-04-2021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4" y="57799"/>
            <a:ext cx="9767454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sein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" name="Tekstfelt 1">
            <a:extLst>
              <a:ext uri="{FF2B5EF4-FFF2-40B4-BE49-F238E27FC236}">
                <a16:creationId xmlns:a16="http://schemas.microsoft.com/office/drawing/2014/main" id="{2E54450C-D4CA-4A85-84D4-5AFF3DC0B05A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endParaRPr lang="de-DE" sz="13651" dirty="0"/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18307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06703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034550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43556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4128777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429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53523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1457702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536445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147858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endParaRPr lang="de-DE" sz="13651" dirty="0"/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60504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Note til pausen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3DCCC08-7C52-4215-8312-75389E63F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470" y="4820374"/>
            <a:ext cx="16084911" cy="2974033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6E0F92B1-13DD-42D6-BBBA-D8A49232D5A9}"/>
              </a:ext>
            </a:extLst>
          </p:cNvPr>
          <p:cNvSpPr txBox="1"/>
          <p:nvPr/>
        </p:nvSpPr>
        <p:spPr>
          <a:xfrm>
            <a:off x="3408435" y="8677067"/>
            <a:ext cx="2078181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600" dirty="0"/>
              <a:t>Jeg lærer mine elever at lægge en kort pause ind mellem es og </a:t>
            </a:r>
            <a:r>
              <a:rPr lang="da-DK" sz="6600" dirty="0" err="1"/>
              <a:t>ist</a:t>
            </a:r>
            <a:r>
              <a:rPr lang="da-DK" sz="6600" dirty="0"/>
              <a:t>, da jeg gennem tiden har oplevet MANGE elever som: </a:t>
            </a:r>
            <a:br>
              <a:rPr lang="da-DK" sz="6600" dirty="0"/>
            </a:br>
            <a:r>
              <a:rPr lang="da-DK" sz="6600" dirty="0"/>
              <a:t>- glemmer </a:t>
            </a:r>
            <a:r>
              <a:rPr lang="da-DK" sz="6600" dirty="0" err="1"/>
              <a:t>ist</a:t>
            </a:r>
            <a:r>
              <a:rPr lang="da-DK" sz="6600" dirty="0"/>
              <a:t> helt</a:t>
            </a:r>
          </a:p>
          <a:p>
            <a:r>
              <a:rPr lang="da-DK" sz="6600"/>
              <a:t>- tager </a:t>
            </a:r>
            <a:r>
              <a:rPr lang="da-DK" sz="6600" dirty="0"/>
              <a:t>es og </a:t>
            </a:r>
            <a:r>
              <a:rPr lang="da-DK" sz="6600" dirty="0" err="1"/>
              <a:t>ist</a:t>
            </a:r>
            <a:r>
              <a:rPr lang="da-DK" sz="6600" dirty="0"/>
              <a:t> med hver gang: fx er/</a:t>
            </a:r>
            <a:r>
              <a:rPr lang="da-DK" sz="6600" dirty="0" err="1"/>
              <a:t>sie</a:t>
            </a:r>
            <a:r>
              <a:rPr lang="da-DK" sz="6600" dirty="0"/>
              <a:t>/es/</a:t>
            </a:r>
            <a:r>
              <a:rPr lang="da-DK" sz="6600" dirty="0" err="1"/>
              <a:t>ist</a:t>
            </a:r>
            <a:r>
              <a:rPr lang="da-DK" sz="6600" dirty="0"/>
              <a:t> </a:t>
            </a:r>
            <a:r>
              <a:rPr lang="da-DK" sz="6600" dirty="0" err="1"/>
              <a:t>war</a:t>
            </a:r>
            <a:endParaRPr lang="da-DK" sz="6600" dirty="0"/>
          </a:p>
          <a:p>
            <a:endParaRPr lang="da-DK" sz="6600" dirty="0"/>
          </a:p>
          <a:p>
            <a:r>
              <a:rPr lang="da-DK" sz="6600" dirty="0"/>
              <a:t>Det er hulens svært at aflære det, mod at lægge pausen ind fra starten. </a:t>
            </a:r>
          </a:p>
        </p:txBody>
      </p:sp>
    </p:spTree>
    <p:extLst>
      <p:ext uri="{BB962C8B-B14F-4D97-AF65-F5344CB8AC3E}">
        <p14:creationId xmlns:p14="http://schemas.microsoft.com/office/powerpoint/2010/main" val="1513700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237866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447412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622864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86623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4179006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841389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endParaRPr lang="de-DE" sz="13651" dirty="0"/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730628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919178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5433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67912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8845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bin”?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bin”?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er glad”?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397563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654135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5615204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771319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90346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endParaRPr lang="de-DE" sz="13651" dirty="0"/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14156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67856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72964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endParaRPr lang="de-DE" sz="13651" dirty="0"/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08815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seid</a:t>
            </a:r>
          </a:p>
          <a:p>
            <a:r>
              <a:rPr lang="de-DE" sz="13651" dirty="0"/>
              <a:t>sind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207540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bin</a:t>
            </a:r>
          </a:p>
          <a:p>
            <a:r>
              <a:rPr lang="de-DE" sz="13651" dirty="0"/>
              <a:t>bist</a:t>
            </a:r>
          </a:p>
          <a:p>
            <a:r>
              <a:rPr lang="de-DE" sz="13651" dirty="0"/>
              <a:t>ist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sind</a:t>
            </a:r>
          </a:p>
          <a:p>
            <a:r>
              <a:rPr lang="de-DE" sz="13651" dirty="0"/>
              <a:t>seid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23C6062-8BBB-4A01-A2F0-7184BE5A3F99}"/>
              </a:ext>
            </a:extLst>
          </p:cNvPr>
          <p:cNvSpPr txBox="1"/>
          <p:nvPr/>
        </p:nvSpPr>
        <p:spPr>
          <a:xfrm rot="19015866">
            <a:off x="12531333" y="9258201"/>
            <a:ext cx="3491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b="1" dirty="0">
                <a:solidFill>
                  <a:srgbClr val="FF0000"/>
                </a:solidFill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173694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1342</Words>
  <Application>Microsoft Office PowerPoint</Application>
  <PresentationFormat>Brugerdefineret</PresentationFormat>
  <Paragraphs>704</Paragraphs>
  <Slides>34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21</cp:revision>
  <dcterms:created xsi:type="dcterms:W3CDTF">2018-05-29T12:29:44Z</dcterms:created>
  <dcterms:modified xsi:type="dcterms:W3CDTF">2021-04-25T05:29:33Z</dcterms:modified>
</cp:coreProperties>
</file>