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5" r:id="rId2"/>
    <p:sldId id="359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77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86" r:id="rId30"/>
    <p:sldId id="387" r:id="rId31"/>
    <p:sldId id="388" r:id="rId32"/>
    <p:sldId id="389" r:id="rId33"/>
  </p:sldIdLst>
  <p:sldSz cx="27598688" cy="20699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65" userDrawn="1">
          <p15:clr>
            <a:srgbClr val="A4A3A4"/>
          </p15:clr>
        </p15:guide>
        <p15:guide id="2" pos="86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3" d="100"/>
          <a:sy n="23" d="100"/>
        </p:scale>
        <p:origin x="1344" y="42"/>
      </p:cViewPr>
      <p:guideLst>
        <p:guide orient="horz" pos="6565"/>
        <p:guide pos="86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902" y="3387614"/>
            <a:ext cx="23458885" cy="7206462"/>
          </a:xfrm>
        </p:spPr>
        <p:txBody>
          <a:bodyPr anchor="b"/>
          <a:lstStyle>
            <a:lvl1pPr algn="ctr"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9836" y="10871985"/>
            <a:ext cx="20699016" cy="4997565"/>
          </a:xfrm>
        </p:spPr>
        <p:txBody>
          <a:bodyPr/>
          <a:lstStyle>
            <a:lvl1pPr marL="0" indent="0" algn="ctr">
              <a:buNone/>
              <a:defRPr sz="7244"/>
            </a:lvl1pPr>
            <a:lvl2pPr marL="1379921" indent="0" algn="ctr">
              <a:buNone/>
              <a:defRPr sz="6036"/>
            </a:lvl2pPr>
            <a:lvl3pPr marL="2759842" indent="0" algn="ctr">
              <a:buNone/>
              <a:defRPr sz="5433"/>
            </a:lvl3pPr>
            <a:lvl4pPr marL="4139763" indent="0" algn="ctr">
              <a:buNone/>
              <a:defRPr sz="4829"/>
            </a:lvl4pPr>
            <a:lvl5pPr marL="5519684" indent="0" algn="ctr">
              <a:buNone/>
              <a:defRPr sz="4829"/>
            </a:lvl5pPr>
            <a:lvl6pPr marL="6899605" indent="0" algn="ctr">
              <a:buNone/>
              <a:defRPr sz="4829"/>
            </a:lvl6pPr>
            <a:lvl7pPr marL="8279526" indent="0" algn="ctr">
              <a:buNone/>
              <a:defRPr sz="4829"/>
            </a:lvl7pPr>
            <a:lvl8pPr marL="9659447" indent="0" algn="ctr">
              <a:buNone/>
              <a:defRPr sz="4829"/>
            </a:lvl8pPr>
            <a:lvl9pPr marL="11039368" indent="0" algn="ctr">
              <a:buNone/>
              <a:defRPr sz="4829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52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201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750313" y="1102052"/>
            <a:ext cx="5950967" cy="17541796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97411" y="1102052"/>
            <a:ext cx="17507918" cy="17541796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298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037" y="5160485"/>
            <a:ext cx="23803868" cy="8610379"/>
          </a:xfrm>
        </p:spPr>
        <p:txBody>
          <a:bodyPr anchor="b"/>
          <a:lstStyle>
            <a:lvl1pPr>
              <a:defRPr sz="18109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3037" y="13852322"/>
            <a:ext cx="23803868" cy="4527995"/>
          </a:xfrm>
        </p:spPr>
        <p:txBody>
          <a:bodyPr/>
          <a:lstStyle>
            <a:lvl1pPr marL="0" indent="0">
              <a:buNone/>
              <a:defRPr sz="7244">
                <a:solidFill>
                  <a:schemeClr val="tx1"/>
                </a:solidFill>
              </a:defRPr>
            </a:lvl1pPr>
            <a:lvl2pPr marL="1379921" indent="0">
              <a:buNone/>
              <a:defRPr sz="6036">
                <a:solidFill>
                  <a:schemeClr val="tx1">
                    <a:tint val="75000"/>
                  </a:schemeClr>
                </a:solidFill>
              </a:defRPr>
            </a:lvl2pPr>
            <a:lvl3pPr marL="2759842" indent="0">
              <a:buNone/>
              <a:defRPr sz="5433">
                <a:solidFill>
                  <a:schemeClr val="tx1">
                    <a:tint val="75000"/>
                  </a:schemeClr>
                </a:solidFill>
              </a:defRPr>
            </a:lvl3pPr>
            <a:lvl4pPr marL="4139763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4pPr>
            <a:lvl5pPr marL="5519684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5pPr>
            <a:lvl6pPr marL="6899605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6pPr>
            <a:lvl7pPr marL="8279526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7pPr>
            <a:lvl8pPr marL="9659447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8pPr>
            <a:lvl9pPr marL="11039368" indent="0">
              <a:buNone/>
              <a:defRPr sz="48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559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97410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71836" y="5510261"/>
            <a:ext cx="11729442" cy="13133587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45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102056"/>
            <a:ext cx="23803868" cy="40009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1007" y="5074233"/>
            <a:ext cx="116755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1007" y="7561036"/>
            <a:ext cx="116755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71837" y="5074233"/>
            <a:ext cx="11733037" cy="2486803"/>
          </a:xfrm>
        </p:spPr>
        <p:txBody>
          <a:bodyPr anchor="b"/>
          <a:lstStyle>
            <a:lvl1pPr marL="0" indent="0">
              <a:buNone/>
              <a:defRPr sz="7244" b="1"/>
            </a:lvl1pPr>
            <a:lvl2pPr marL="1379921" indent="0">
              <a:buNone/>
              <a:defRPr sz="6036" b="1"/>
            </a:lvl2pPr>
            <a:lvl3pPr marL="2759842" indent="0">
              <a:buNone/>
              <a:defRPr sz="5433" b="1"/>
            </a:lvl3pPr>
            <a:lvl4pPr marL="4139763" indent="0">
              <a:buNone/>
              <a:defRPr sz="4829" b="1"/>
            </a:lvl4pPr>
            <a:lvl5pPr marL="5519684" indent="0">
              <a:buNone/>
              <a:defRPr sz="4829" b="1"/>
            </a:lvl5pPr>
            <a:lvl6pPr marL="6899605" indent="0">
              <a:buNone/>
              <a:defRPr sz="4829" b="1"/>
            </a:lvl6pPr>
            <a:lvl7pPr marL="8279526" indent="0">
              <a:buNone/>
              <a:defRPr sz="4829" b="1"/>
            </a:lvl7pPr>
            <a:lvl8pPr marL="9659447" indent="0">
              <a:buNone/>
              <a:defRPr sz="4829" b="1"/>
            </a:lvl8pPr>
            <a:lvl9pPr marL="11039368" indent="0">
              <a:buNone/>
              <a:defRPr sz="4829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71837" y="7561036"/>
            <a:ext cx="11733037" cy="11121144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723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22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8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3037" y="2980336"/>
            <a:ext cx="13971836" cy="14710000"/>
          </a:xfrm>
        </p:spPr>
        <p:txBody>
          <a:bodyPr/>
          <a:lstStyle>
            <a:lvl1pPr>
              <a:defRPr sz="9658"/>
            </a:lvl1pPr>
            <a:lvl2pPr>
              <a:defRPr sz="8451"/>
            </a:lvl2pPr>
            <a:lvl3pPr>
              <a:defRPr sz="7244"/>
            </a:lvl3pPr>
            <a:lvl4pPr>
              <a:defRPr sz="6036"/>
            </a:lvl4pPr>
            <a:lvl5pPr>
              <a:defRPr sz="6036"/>
            </a:lvl5pPr>
            <a:lvl6pPr>
              <a:defRPr sz="6036"/>
            </a:lvl6pPr>
            <a:lvl7pPr>
              <a:defRPr sz="6036"/>
            </a:lvl7pPr>
            <a:lvl8pPr>
              <a:defRPr sz="6036"/>
            </a:lvl8pPr>
            <a:lvl9pPr>
              <a:defRPr sz="6036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810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005" y="1379961"/>
            <a:ext cx="8901295" cy="4829863"/>
          </a:xfrm>
        </p:spPr>
        <p:txBody>
          <a:bodyPr anchor="b"/>
          <a:lstStyle>
            <a:lvl1pPr>
              <a:defRPr sz="9658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733037" y="2980336"/>
            <a:ext cx="13971836" cy="14710000"/>
          </a:xfrm>
        </p:spPr>
        <p:txBody>
          <a:bodyPr anchor="t"/>
          <a:lstStyle>
            <a:lvl1pPr marL="0" indent="0">
              <a:buNone/>
              <a:defRPr sz="9658"/>
            </a:lvl1pPr>
            <a:lvl2pPr marL="1379921" indent="0">
              <a:buNone/>
              <a:defRPr sz="8451"/>
            </a:lvl2pPr>
            <a:lvl3pPr marL="2759842" indent="0">
              <a:buNone/>
              <a:defRPr sz="7244"/>
            </a:lvl3pPr>
            <a:lvl4pPr marL="4139763" indent="0">
              <a:buNone/>
              <a:defRPr sz="6036"/>
            </a:lvl4pPr>
            <a:lvl5pPr marL="5519684" indent="0">
              <a:buNone/>
              <a:defRPr sz="6036"/>
            </a:lvl5pPr>
            <a:lvl6pPr marL="6899605" indent="0">
              <a:buNone/>
              <a:defRPr sz="6036"/>
            </a:lvl6pPr>
            <a:lvl7pPr marL="8279526" indent="0">
              <a:buNone/>
              <a:defRPr sz="6036"/>
            </a:lvl7pPr>
            <a:lvl8pPr marL="9659447" indent="0">
              <a:buNone/>
              <a:defRPr sz="6036"/>
            </a:lvl8pPr>
            <a:lvl9pPr marL="11039368" indent="0">
              <a:buNone/>
              <a:defRPr sz="6036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1005" y="6209824"/>
            <a:ext cx="8901295" cy="11504467"/>
          </a:xfrm>
        </p:spPr>
        <p:txBody>
          <a:bodyPr/>
          <a:lstStyle>
            <a:lvl1pPr marL="0" indent="0">
              <a:buNone/>
              <a:defRPr sz="4829"/>
            </a:lvl1pPr>
            <a:lvl2pPr marL="1379921" indent="0">
              <a:buNone/>
              <a:defRPr sz="4225"/>
            </a:lvl2pPr>
            <a:lvl3pPr marL="2759842" indent="0">
              <a:buNone/>
              <a:defRPr sz="3622"/>
            </a:lvl3pPr>
            <a:lvl4pPr marL="4139763" indent="0">
              <a:buNone/>
              <a:defRPr sz="3018"/>
            </a:lvl4pPr>
            <a:lvl5pPr marL="5519684" indent="0">
              <a:buNone/>
              <a:defRPr sz="3018"/>
            </a:lvl5pPr>
            <a:lvl6pPr marL="6899605" indent="0">
              <a:buNone/>
              <a:defRPr sz="3018"/>
            </a:lvl6pPr>
            <a:lvl7pPr marL="8279526" indent="0">
              <a:buNone/>
              <a:defRPr sz="3018"/>
            </a:lvl7pPr>
            <a:lvl8pPr marL="9659447" indent="0">
              <a:buNone/>
              <a:defRPr sz="3018"/>
            </a:lvl8pPr>
            <a:lvl9pPr marL="11039368" indent="0">
              <a:buNone/>
              <a:defRPr sz="3018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248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7410" y="1102056"/>
            <a:ext cx="23803868" cy="40009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97410" y="5510261"/>
            <a:ext cx="23803868" cy="13133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97410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7E24-BFC4-4D45-8D24-970A56493A12}" type="datetimeFigureOut">
              <a:rPr lang="da-DK" smtClean="0"/>
              <a:t>12-01-2020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2066" y="19185294"/>
            <a:ext cx="9314557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491573" y="19185294"/>
            <a:ext cx="6209705" cy="1102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BBB6-AC3B-4204-8C1C-B450E913FBB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385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59842" rtl="0" eaLnBrk="1" latinLnBrk="0" hangingPunct="1">
        <a:lnSpc>
          <a:spcPct val="90000"/>
        </a:lnSpc>
        <a:spcBef>
          <a:spcPct val="0"/>
        </a:spcBef>
        <a:buNone/>
        <a:defRPr sz="13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9961" indent="-689961" algn="l" defTabSz="2759842" rtl="0" eaLnBrk="1" latinLnBrk="0" hangingPunct="1">
        <a:lnSpc>
          <a:spcPct val="90000"/>
        </a:lnSpc>
        <a:spcBef>
          <a:spcPts val="3018"/>
        </a:spcBef>
        <a:buFont typeface="Arial" panose="020B0604020202020204" pitchFamily="34" charset="0"/>
        <a:buChar char="•"/>
        <a:defRPr sz="8451" kern="1200">
          <a:solidFill>
            <a:schemeClr val="tx1"/>
          </a:solidFill>
          <a:latin typeface="+mn-lt"/>
          <a:ea typeface="+mn-ea"/>
          <a:cs typeface="+mn-cs"/>
        </a:defRPr>
      </a:lvl1pPr>
      <a:lvl2pPr marL="2069882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7244" kern="1200">
          <a:solidFill>
            <a:schemeClr val="tx1"/>
          </a:solidFill>
          <a:latin typeface="+mn-lt"/>
          <a:ea typeface="+mn-ea"/>
          <a:cs typeface="+mn-cs"/>
        </a:defRPr>
      </a:lvl2pPr>
      <a:lvl3pPr marL="3449803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6036" kern="1200">
          <a:solidFill>
            <a:schemeClr val="tx1"/>
          </a:solidFill>
          <a:latin typeface="+mn-lt"/>
          <a:ea typeface="+mn-ea"/>
          <a:cs typeface="+mn-cs"/>
        </a:defRPr>
      </a:lvl3pPr>
      <a:lvl4pPr marL="4829724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6209645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7589566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969487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10349408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729329" indent="-689961" algn="l" defTabSz="2759842" rtl="0" eaLnBrk="1" latinLnBrk="0" hangingPunct="1">
        <a:lnSpc>
          <a:spcPct val="90000"/>
        </a:lnSpc>
        <a:spcBef>
          <a:spcPts val="1509"/>
        </a:spcBef>
        <a:buFont typeface="Arial" panose="020B0604020202020204" pitchFamily="34" charset="0"/>
        <a:buChar char="•"/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1pPr>
      <a:lvl2pPr marL="1379921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2pPr>
      <a:lvl3pPr marL="2759842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3pPr>
      <a:lvl4pPr marL="4139763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4pPr>
      <a:lvl5pPr marL="5519684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5pPr>
      <a:lvl6pPr marL="6899605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6pPr>
      <a:lvl7pPr marL="8279526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7pPr>
      <a:lvl8pPr marL="9659447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8pPr>
      <a:lvl9pPr marL="11039368" algn="l" defTabSz="2759842" rtl="0" eaLnBrk="1" latinLnBrk="0" hangingPunct="1">
        <a:defRPr sz="54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21-40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7CD31D6F-6680-461F-A16E-514EAA16C600}"/>
              </a:ext>
            </a:extLst>
          </p:cNvPr>
          <p:cNvSpPr txBox="1"/>
          <p:nvPr/>
        </p:nvSpPr>
        <p:spPr>
          <a:xfrm>
            <a:off x="164745" y="43238"/>
            <a:ext cx="122355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BONUS OPGAVE</a:t>
            </a:r>
          </a:p>
        </p:txBody>
      </p:sp>
    </p:spTree>
    <p:extLst>
      <p:ext uri="{BB962C8B-B14F-4D97-AF65-F5344CB8AC3E}">
        <p14:creationId xmlns:p14="http://schemas.microsoft.com/office/powerpoint/2010/main" val="3645881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21-40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253475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27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23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21-40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2974435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32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21-40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2780817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26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24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22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21-40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297752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32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21-40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263259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35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23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21-40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4280500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35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31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27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21-40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3938171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57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47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43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41-60</a:t>
            </a:r>
          </a:p>
        </p:txBody>
      </p:sp>
      <p:sp>
        <p:nvSpPr>
          <p:cNvPr id="29" name="Tekstfelt 28">
            <a:extLst>
              <a:ext uri="{FF2B5EF4-FFF2-40B4-BE49-F238E27FC236}">
                <a16:creationId xmlns:a16="http://schemas.microsoft.com/office/drawing/2014/main" id="{E97AD5C8-7A7A-47A9-8D88-22A84945799A}"/>
              </a:ext>
            </a:extLst>
          </p:cNvPr>
          <p:cNvSpPr txBox="1"/>
          <p:nvPr/>
        </p:nvSpPr>
        <p:spPr>
          <a:xfrm>
            <a:off x="164745" y="43238"/>
            <a:ext cx="122355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BONUS OPGAVE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A011AFE2-1540-4E39-9F07-E43FC4885A3D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56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F28DF9F1-EBCF-4B4F-94C6-08C985F1DD77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52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4909A45A-C03D-4E27-9F7E-40294EFF6063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46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B644B8E7-8301-439F-86F5-AA1F6C7D61A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1285870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52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42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41-60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501398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44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41-60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448435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39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23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21-40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385525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44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41-60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3520611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59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55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45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41-60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2361504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55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51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45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41-60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935096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46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41-60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842943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46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41-60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2318722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59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57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55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44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41-60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613528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57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43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41-60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7609647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52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46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42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41-60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3263630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55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51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47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44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41-60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2935383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59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55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46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41-60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65079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32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22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21-40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9209518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57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42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41-60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27701374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50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41-60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33984083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60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51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47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45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41-60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277790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38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24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21-40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337123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39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35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25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21-40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334411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26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21-40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045287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35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34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32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29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27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26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21-40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1456102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2388F98-2D47-4DA1-954A-AB27E121DF2F}"/>
              </a:ext>
            </a:extLst>
          </p:cNvPr>
          <p:cNvSpPr txBox="1"/>
          <p:nvPr/>
        </p:nvSpPr>
        <p:spPr>
          <a:xfrm>
            <a:off x="22155125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40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39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D8D6A65-500E-48A1-B75D-D69839B324E1}"/>
              </a:ext>
            </a:extLst>
          </p:cNvPr>
          <p:cNvSpPr txBox="1"/>
          <p:nvPr/>
        </p:nvSpPr>
        <p:spPr>
          <a:xfrm>
            <a:off x="12275561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38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kstfelt 17">
            <a:extLst>
              <a:ext uri="{FF2B5EF4-FFF2-40B4-BE49-F238E27FC236}">
                <a16:creationId xmlns:a16="http://schemas.microsoft.com/office/drawing/2014/main" id="{9A46030D-F0A5-469E-83F3-99C886EE433B}"/>
              </a:ext>
            </a:extLst>
          </p:cNvPr>
          <p:cNvSpPr txBox="1"/>
          <p:nvPr/>
        </p:nvSpPr>
        <p:spPr>
          <a:xfrm>
            <a:off x="17215343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34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33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861BD36B-FB32-4665-9BF3-3C78420528BA}"/>
              </a:ext>
            </a:extLst>
          </p:cNvPr>
          <p:cNvSpPr txBox="1"/>
          <p:nvPr/>
        </p:nvSpPr>
        <p:spPr>
          <a:xfrm>
            <a:off x="7353848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32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28</a:t>
            </a:r>
          </a:p>
        </p:txBody>
      </p:sp>
      <p:sp>
        <p:nvSpPr>
          <p:cNvPr id="32" name="Tekstfelt 31">
            <a:extLst>
              <a:ext uri="{FF2B5EF4-FFF2-40B4-BE49-F238E27FC236}">
                <a16:creationId xmlns:a16="http://schemas.microsoft.com/office/drawing/2014/main" id="{0B68C706-8CB5-4025-8183-484A60807C9A}"/>
              </a:ext>
            </a:extLst>
          </p:cNvPr>
          <p:cNvSpPr txBox="1"/>
          <p:nvPr/>
        </p:nvSpPr>
        <p:spPr>
          <a:xfrm>
            <a:off x="2432135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26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24</a:t>
            </a:r>
          </a:p>
        </p:txBody>
      </p:sp>
      <p:sp>
        <p:nvSpPr>
          <p:cNvPr id="35" name="Tekstfelt 34">
            <a:extLst>
              <a:ext uri="{FF2B5EF4-FFF2-40B4-BE49-F238E27FC236}">
                <a16:creationId xmlns:a16="http://schemas.microsoft.com/office/drawing/2014/main" id="{BA532FEB-1574-4BA4-9EB2-73C16842F48A}"/>
              </a:ext>
            </a:extLst>
          </p:cNvPr>
          <p:cNvSpPr txBox="1"/>
          <p:nvPr/>
        </p:nvSpPr>
        <p:spPr>
          <a:xfrm>
            <a:off x="12275561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23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21-40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3653801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felt 12">
            <a:extLst>
              <a:ext uri="{FF2B5EF4-FFF2-40B4-BE49-F238E27FC236}">
                <a16:creationId xmlns:a16="http://schemas.microsoft.com/office/drawing/2014/main" id="{78EF8B6F-EC82-4972-8A15-CF01581161A5}"/>
              </a:ext>
            </a:extLst>
          </p:cNvPr>
          <p:cNvSpPr txBox="1"/>
          <p:nvPr/>
        </p:nvSpPr>
        <p:spPr>
          <a:xfrm>
            <a:off x="19513661" y="19499084"/>
            <a:ext cx="7873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7200" i="1" dirty="0">
                <a:solidFill>
                  <a:srgbClr val="FF0000"/>
                </a:solidFill>
              </a:rPr>
              <a:t>www.trine-evald.dk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05FB769-94E7-4590-B4A6-CFD339F4E52A}"/>
              </a:ext>
            </a:extLst>
          </p:cNvPr>
          <p:cNvSpPr txBox="1"/>
          <p:nvPr/>
        </p:nvSpPr>
        <p:spPr>
          <a:xfrm>
            <a:off x="17215343" y="14894013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39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2D733C15-00E1-42A7-8939-C6E35D3C5880}"/>
              </a:ext>
            </a:extLst>
          </p:cNvPr>
          <p:cNvSpPr txBox="1"/>
          <p:nvPr/>
        </p:nvSpPr>
        <p:spPr>
          <a:xfrm>
            <a:off x="7353848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37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9FB8897-052B-4225-A6FE-C825325EA2E8}"/>
              </a:ext>
            </a:extLst>
          </p:cNvPr>
          <p:cNvSpPr txBox="1"/>
          <p:nvPr/>
        </p:nvSpPr>
        <p:spPr>
          <a:xfrm>
            <a:off x="2432135" y="14889519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36</a:t>
            </a:r>
          </a:p>
        </p:txBody>
      </p:sp>
      <p:cxnSp>
        <p:nvCxnSpPr>
          <p:cNvPr id="4" name="Lige forbindelse 3">
            <a:extLst>
              <a:ext uri="{FF2B5EF4-FFF2-40B4-BE49-F238E27FC236}">
                <a16:creationId xmlns:a16="http://schemas.microsoft.com/office/drawing/2014/main" id="{BE0A0C79-9D42-47FA-A926-D466202C17CA}"/>
              </a:ext>
            </a:extLst>
          </p:cNvPr>
          <p:cNvCxnSpPr/>
          <p:nvPr/>
        </p:nvCxnSpPr>
        <p:spPr>
          <a:xfrm>
            <a:off x="1828803" y="14381025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1E9BD159-6A3A-463D-BAE6-1F55FD7561E5}"/>
              </a:ext>
            </a:extLst>
          </p:cNvPr>
          <p:cNvSpPr txBox="1"/>
          <p:nvPr/>
        </p:nvSpPr>
        <p:spPr>
          <a:xfrm>
            <a:off x="22155125" y="1135173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35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6D89D082-4B0B-401B-9327-FF0CF25D1E4F}"/>
              </a:ext>
            </a:extLst>
          </p:cNvPr>
          <p:cNvSpPr txBox="1"/>
          <p:nvPr/>
        </p:nvSpPr>
        <p:spPr>
          <a:xfrm>
            <a:off x="12275561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33</a:t>
            </a:r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11015DEC-0927-4AF9-920D-C7AB860989B0}"/>
              </a:ext>
            </a:extLst>
          </p:cNvPr>
          <p:cNvSpPr txBox="1"/>
          <p:nvPr/>
        </p:nvSpPr>
        <p:spPr>
          <a:xfrm>
            <a:off x="2432135" y="1134724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31</a:t>
            </a: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22AA5BAA-413C-4BF5-BCE1-44CC10E57A07}"/>
              </a:ext>
            </a:extLst>
          </p:cNvPr>
          <p:cNvSpPr txBox="1"/>
          <p:nvPr/>
        </p:nvSpPr>
        <p:spPr>
          <a:xfrm>
            <a:off x="22155125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30</a:t>
            </a:r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0761721B-94CD-4600-97AC-E755EC1098E6}"/>
              </a:ext>
            </a:extLst>
          </p:cNvPr>
          <p:cNvSpPr txBox="1"/>
          <p:nvPr/>
        </p:nvSpPr>
        <p:spPr>
          <a:xfrm>
            <a:off x="17215343" y="7809691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29</a:t>
            </a:r>
          </a:p>
        </p:txBody>
      </p:sp>
      <p:sp>
        <p:nvSpPr>
          <p:cNvPr id="30" name="Tekstfelt 29">
            <a:extLst>
              <a:ext uri="{FF2B5EF4-FFF2-40B4-BE49-F238E27FC236}">
                <a16:creationId xmlns:a16="http://schemas.microsoft.com/office/drawing/2014/main" id="{04B2BA83-D8C4-4995-89B5-A70AF26C507B}"/>
              </a:ext>
            </a:extLst>
          </p:cNvPr>
          <p:cNvSpPr txBox="1"/>
          <p:nvPr/>
        </p:nvSpPr>
        <p:spPr>
          <a:xfrm>
            <a:off x="12275561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28</a:t>
            </a:r>
          </a:p>
        </p:txBody>
      </p:sp>
      <p:sp>
        <p:nvSpPr>
          <p:cNvPr id="31" name="Tekstfelt 30">
            <a:extLst>
              <a:ext uri="{FF2B5EF4-FFF2-40B4-BE49-F238E27FC236}">
                <a16:creationId xmlns:a16="http://schemas.microsoft.com/office/drawing/2014/main" id="{25F460B6-544C-40EE-9954-B7642AC4E4A1}"/>
              </a:ext>
            </a:extLst>
          </p:cNvPr>
          <p:cNvSpPr txBox="1"/>
          <p:nvPr/>
        </p:nvSpPr>
        <p:spPr>
          <a:xfrm>
            <a:off x="7353848" y="7805197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27</a:t>
            </a:r>
          </a:p>
        </p:txBody>
      </p:sp>
      <p:sp>
        <p:nvSpPr>
          <p:cNvPr id="33" name="Tekstfelt 32">
            <a:extLst>
              <a:ext uri="{FF2B5EF4-FFF2-40B4-BE49-F238E27FC236}">
                <a16:creationId xmlns:a16="http://schemas.microsoft.com/office/drawing/2014/main" id="{32B934B3-C214-4C5D-903A-73F205E2E6DC}"/>
              </a:ext>
            </a:extLst>
          </p:cNvPr>
          <p:cNvSpPr txBox="1"/>
          <p:nvPr/>
        </p:nvSpPr>
        <p:spPr>
          <a:xfrm>
            <a:off x="22155125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25</a:t>
            </a:r>
          </a:p>
        </p:txBody>
      </p:sp>
      <p:sp>
        <p:nvSpPr>
          <p:cNvPr id="34" name="Tekstfelt 33">
            <a:extLst>
              <a:ext uri="{FF2B5EF4-FFF2-40B4-BE49-F238E27FC236}">
                <a16:creationId xmlns:a16="http://schemas.microsoft.com/office/drawing/2014/main" id="{8CB00D27-2DAC-469A-862E-9CF561DB9B62}"/>
              </a:ext>
            </a:extLst>
          </p:cNvPr>
          <p:cNvSpPr txBox="1"/>
          <p:nvPr/>
        </p:nvSpPr>
        <p:spPr>
          <a:xfrm>
            <a:off x="17215343" y="4267646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24</a:t>
            </a:r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1DD4D796-9F8A-48D4-87F6-6CF6615C04B4}"/>
              </a:ext>
            </a:extLst>
          </p:cNvPr>
          <p:cNvSpPr txBox="1"/>
          <p:nvPr/>
        </p:nvSpPr>
        <p:spPr>
          <a:xfrm>
            <a:off x="7353848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22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FAC0B062-754A-497E-9DBC-364AAB7A6327}"/>
              </a:ext>
            </a:extLst>
          </p:cNvPr>
          <p:cNvSpPr txBox="1"/>
          <p:nvPr/>
        </p:nvSpPr>
        <p:spPr>
          <a:xfrm>
            <a:off x="2432135" y="4263152"/>
            <a:ext cx="30891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600" dirty="0"/>
              <a:t>21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F20E1D2C-2F04-4A8A-8205-774E6BBEA219}"/>
              </a:ext>
            </a:extLst>
          </p:cNvPr>
          <p:cNvCxnSpPr/>
          <p:nvPr/>
        </p:nvCxnSpPr>
        <p:spPr>
          <a:xfrm>
            <a:off x="1898075" y="10834253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2192F0E6-9E5C-4F4B-A908-DF2B712D7FEB}"/>
              </a:ext>
            </a:extLst>
          </p:cNvPr>
          <p:cNvCxnSpPr/>
          <p:nvPr/>
        </p:nvCxnSpPr>
        <p:spPr>
          <a:xfrm>
            <a:off x="1981203" y="7301352"/>
            <a:ext cx="23498581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89773406-1905-4547-938C-5F13247AA207}"/>
              </a:ext>
            </a:extLst>
          </p:cNvPr>
          <p:cNvSpPr txBox="1"/>
          <p:nvPr/>
        </p:nvSpPr>
        <p:spPr>
          <a:xfrm>
            <a:off x="19202402" y="1674"/>
            <a:ext cx="7873293" cy="2193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3651" i="1" dirty="0">
                <a:solidFill>
                  <a:srgbClr val="FF0000"/>
                </a:solidFill>
              </a:rPr>
              <a:t>Tal 21-40</a:t>
            </a:r>
          </a:p>
        </p:txBody>
      </p:sp>
      <p:sp>
        <p:nvSpPr>
          <p:cNvPr id="28" name="Tekstfelt 27">
            <a:extLst>
              <a:ext uri="{FF2B5EF4-FFF2-40B4-BE49-F238E27FC236}">
                <a16:creationId xmlns:a16="http://schemas.microsoft.com/office/drawing/2014/main" id="{05E7D680-C8C7-4F36-9F0B-3CB8EB010F58}"/>
              </a:ext>
            </a:extLst>
          </p:cNvPr>
          <p:cNvSpPr txBox="1"/>
          <p:nvPr/>
        </p:nvSpPr>
        <p:spPr>
          <a:xfrm>
            <a:off x="164744" y="43238"/>
            <a:ext cx="160450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400" i="1" dirty="0">
                <a:solidFill>
                  <a:srgbClr val="FF0000"/>
                </a:solidFill>
              </a:rPr>
              <a:t>Sig kun de manglende tal!</a:t>
            </a:r>
          </a:p>
        </p:txBody>
      </p:sp>
    </p:spTree>
    <p:extLst>
      <p:ext uri="{BB962C8B-B14F-4D97-AF65-F5344CB8AC3E}">
        <p14:creationId xmlns:p14="http://schemas.microsoft.com/office/powerpoint/2010/main" val="788351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</TotalTime>
  <Words>902</Words>
  <Application>Microsoft Office PowerPoint</Application>
  <PresentationFormat>Brugerdefineret</PresentationFormat>
  <Paragraphs>590</Paragraphs>
  <Slides>32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Trine Evald Jakobsen</dc:creator>
  <cp:lastModifiedBy>Trine Evald Jakobsen</cp:lastModifiedBy>
  <cp:revision>33</cp:revision>
  <cp:lastPrinted>2020-01-12T19:55:00Z</cp:lastPrinted>
  <dcterms:created xsi:type="dcterms:W3CDTF">2018-05-29T12:29:44Z</dcterms:created>
  <dcterms:modified xsi:type="dcterms:W3CDTF">2020-01-12T20:13:04Z</dcterms:modified>
</cp:coreProperties>
</file>