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5" r:id="rId2"/>
    <p:sldId id="321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  <p:sldId id="382" r:id="rId27"/>
    <p:sldId id="383" r:id="rId28"/>
    <p:sldId id="384" r:id="rId29"/>
    <p:sldId id="385" r:id="rId30"/>
    <p:sldId id="327" r:id="rId31"/>
    <p:sldId id="328" r:id="rId32"/>
    <p:sldId id="329" r:id="rId33"/>
    <p:sldId id="330" r:id="rId34"/>
    <p:sldId id="331" r:id="rId35"/>
    <p:sldId id="332" r:id="rId36"/>
    <p:sldId id="386" r:id="rId37"/>
    <p:sldId id="387" r:id="rId38"/>
    <p:sldId id="388" r:id="rId39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42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taltrio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881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58448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683988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547035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659541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523069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050527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790957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235044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427043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44064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2286215" y="275303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2286215" y="6010707"/>
            <a:ext cx="23026255" cy="3593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376" dirty="0"/>
              <a:t>Hvad betyder ”</a:t>
            </a:r>
            <a:r>
              <a:rPr lang="de-DE" sz="11376" dirty="0"/>
              <a:t>dreizehn</a:t>
            </a:r>
            <a:r>
              <a:rPr lang="da-DK" sz="11376" dirty="0"/>
              <a:t>” og ”</a:t>
            </a:r>
            <a:r>
              <a:rPr lang="de-DE" sz="11376" dirty="0"/>
              <a:t> dreißig“</a:t>
            </a:r>
            <a:r>
              <a:rPr lang="da-DK" sz="11376" dirty="0"/>
              <a:t>?</a:t>
            </a:r>
          </a:p>
          <a:p>
            <a:r>
              <a:rPr lang="da-DK" sz="11376" dirty="0"/>
              <a:t>- og fx også i modsatte rækkefølge.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A6B370-4DAD-49F9-8B7E-16A932007E66}"/>
              </a:ext>
            </a:extLst>
          </p:cNvPr>
          <p:cNvSpPr txBox="1"/>
          <p:nvPr/>
        </p:nvSpPr>
        <p:spPr>
          <a:xfrm>
            <a:off x="2286215" y="11762509"/>
            <a:ext cx="225272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600" dirty="0"/>
              <a:t>Bestem også, hvor meget af remsen, der skal siges: fx 3 linjer under hinanden inkl. den med manglende tal eller…..? </a:t>
            </a:r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368035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736889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079372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9996379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720050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4032462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372967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4149167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717593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95039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4266959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3541231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967300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4669697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250564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6862856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F9A094AB-CB03-4E6C-8A3E-5DBB697114E9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41129374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F9A094AB-CB03-4E6C-8A3E-5DBB697114E9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2972729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3800" dirty="0"/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3800" dirty="0"/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3800" dirty="0"/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F9A094AB-CB03-4E6C-8A3E-5DBB697114E9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7636350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3800" dirty="0"/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3800" dirty="0"/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F9A094AB-CB03-4E6C-8A3E-5DBB697114E9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3800" dirty="0"/>
          </a:p>
        </p:txBody>
      </p:sp>
    </p:spTree>
    <p:extLst>
      <p:ext uri="{BB962C8B-B14F-4D97-AF65-F5344CB8AC3E}">
        <p14:creationId xmlns:p14="http://schemas.microsoft.com/office/powerpoint/2010/main" val="48312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4281707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4271229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50494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90373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538C20F3-6459-4C83-8C81-874ADF635C11}"/>
              </a:ext>
            </a:extLst>
          </p:cNvPr>
          <p:cNvSpPr txBox="1"/>
          <p:nvPr/>
        </p:nvSpPr>
        <p:spPr>
          <a:xfrm>
            <a:off x="13047382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19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63899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117120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195407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273694" y="329926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4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1214800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6293087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13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1371374" y="87127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B924C1-1D68-4AF7-83B8-C9D6353332B0}"/>
              </a:ext>
            </a:extLst>
          </p:cNvPr>
          <p:cNvSpPr txBox="1"/>
          <p:nvPr/>
        </p:nvSpPr>
        <p:spPr>
          <a:xfrm>
            <a:off x="13047382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50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3DFBB22-5A50-4A00-BE7D-97778F5E498D}"/>
              </a:ext>
            </a:extLst>
          </p:cNvPr>
          <p:cNvSpPr txBox="1"/>
          <p:nvPr/>
        </p:nvSpPr>
        <p:spPr>
          <a:xfrm>
            <a:off x="8125669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15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F9950A6F-FA85-43ED-8F3F-E1F72380C0E3}"/>
              </a:ext>
            </a:extLst>
          </p:cNvPr>
          <p:cNvSpPr txBox="1"/>
          <p:nvPr/>
        </p:nvSpPr>
        <p:spPr>
          <a:xfrm>
            <a:off x="3203956" y="5847446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5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FA1559D9-AB78-45E8-B0BA-BE8A72CACB83}"/>
              </a:ext>
            </a:extLst>
          </p:cNvPr>
          <p:cNvSpPr txBox="1"/>
          <p:nvPr/>
        </p:nvSpPr>
        <p:spPr>
          <a:xfrm>
            <a:off x="15494267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70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D1E3D196-47CB-4D0A-9F1D-AE97A31CC98E}"/>
              </a:ext>
            </a:extLst>
          </p:cNvPr>
          <p:cNvSpPr txBox="1"/>
          <p:nvPr/>
        </p:nvSpPr>
        <p:spPr>
          <a:xfrm>
            <a:off x="10572554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17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BA4A1BDE-64CD-4B3D-AFBC-027D72A32BEC}"/>
              </a:ext>
            </a:extLst>
          </p:cNvPr>
          <p:cNvSpPr txBox="1"/>
          <p:nvPr/>
        </p:nvSpPr>
        <p:spPr>
          <a:xfrm>
            <a:off x="5650841" y="10858515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7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D28733E4-3476-40A2-A6F2-5EE94C3DBF41}"/>
              </a:ext>
            </a:extLst>
          </p:cNvPr>
          <p:cNvSpPr txBox="1"/>
          <p:nvPr/>
        </p:nvSpPr>
        <p:spPr>
          <a:xfrm>
            <a:off x="14303137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60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A2088E79-73C8-4010-A273-CD9E05B343D9}"/>
              </a:ext>
            </a:extLst>
          </p:cNvPr>
          <p:cNvSpPr txBox="1"/>
          <p:nvPr/>
        </p:nvSpPr>
        <p:spPr>
          <a:xfrm>
            <a:off x="9381424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16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737E3908-8704-4155-AEAF-E66F083DB9C0}"/>
              </a:ext>
            </a:extLst>
          </p:cNvPr>
          <p:cNvSpPr txBox="1"/>
          <p:nvPr/>
        </p:nvSpPr>
        <p:spPr>
          <a:xfrm>
            <a:off x="4459711" y="8273550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6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22BBD452-723E-47C9-9085-3C2E9CC41DD6}"/>
              </a:ext>
            </a:extLst>
          </p:cNvPr>
          <p:cNvSpPr txBox="1"/>
          <p:nvPr/>
        </p:nvSpPr>
        <p:spPr>
          <a:xfrm>
            <a:off x="16617064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A63600-4ED6-49B5-81B7-636C9EFF7431}"/>
              </a:ext>
            </a:extLst>
          </p:cNvPr>
          <p:cNvSpPr txBox="1"/>
          <p:nvPr/>
        </p:nvSpPr>
        <p:spPr>
          <a:xfrm>
            <a:off x="11695351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18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DC739F9A-B423-4560-B43C-3AD7E50CF516}"/>
              </a:ext>
            </a:extLst>
          </p:cNvPr>
          <p:cNvSpPr txBox="1"/>
          <p:nvPr/>
        </p:nvSpPr>
        <p:spPr>
          <a:xfrm>
            <a:off x="6773638" y="13388931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8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DABBF7B0-A5E2-4961-B130-8AC9DE8F4448}"/>
              </a:ext>
            </a:extLst>
          </p:cNvPr>
          <p:cNvSpPr txBox="1"/>
          <p:nvPr/>
        </p:nvSpPr>
        <p:spPr>
          <a:xfrm>
            <a:off x="17969095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90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9DEB2B49-A26C-4528-95E7-EBA6AC2C8C92}"/>
              </a:ext>
            </a:extLst>
          </p:cNvPr>
          <p:cNvSpPr txBox="1"/>
          <p:nvPr/>
        </p:nvSpPr>
        <p:spPr>
          <a:xfrm>
            <a:off x="8125669" y="15832804"/>
            <a:ext cx="30891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800" dirty="0"/>
              <a:t>9</a:t>
            </a:r>
          </a:p>
        </p:txBody>
      </p: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C69C59B4-95F9-4038-A576-B33F13279E67}"/>
              </a:ext>
            </a:extLst>
          </p:cNvPr>
          <p:cNvCxnSpPr>
            <a:cxnSpLocks/>
          </p:cNvCxnSpPr>
          <p:nvPr/>
        </p:nvCxnSpPr>
        <p:spPr>
          <a:xfrm>
            <a:off x="1246682" y="3061713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C0276B74-E93F-45C8-A5D9-FC41DDF6B1FD}"/>
              </a:ext>
            </a:extLst>
          </p:cNvPr>
          <p:cNvCxnSpPr>
            <a:cxnSpLocks/>
          </p:cNvCxnSpPr>
          <p:nvPr/>
        </p:nvCxnSpPr>
        <p:spPr>
          <a:xfrm>
            <a:off x="2105003" y="5624698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Lige forbindelse 55">
            <a:extLst>
              <a:ext uri="{FF2B5EF4-FFF2-40B4-BE49-F238E27FC236}">
                <a16:creationId xmlns:a16="http://schemas.microsoft.com/office/drawing/2014/main" id="{031E5098-5245-46DA-B15C-9A9B977417D2}"/>
              </a:ext>
            </a:extLst>
          </p:cNvPr>
          <p:cNvCxnSpPr>
            <a:cxnSpLocks/>
          </p:cNvCxnSpPr>
          <p:nvPr/>
        </p:nvCxnSpPr>
        <p:spPr>
          <a:xfrm>
            <a:off x="2915939" y="810484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76A45000-094D-4D57-9730-787ED41A9290}"/>
              </a:ext>
            </a:extLst>
          </p:cNvPr>
          <p:cNvCxnSpPr>
            <a:cxnSpLocks/>
          </p:cNvCxnSpPr>
          <p:nvPr/>
        </p:nvCxnSpPr>
        <p:spPr>
          <a:xfrm>
            <a:off x="3818259" y="10502410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AEE96F1A-7181-4836-BCAF-82A32B6E4DF9}"/>
              </a:ext>
            </a:extLst>
          </p:cNvPr>
          <p:cNvCxnSpPr>
            <a:cxnSpLocks/>
          </p:cNvCxnSpPr>
          <p:nvPr/>
        </p:nvCxnSpPr>
        <p:spPr>
          <a:xfrm>
            <a:off x="4840699" y="13038237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2B305668-C7CA-42E0-9940-61227DA7C144}"/>
              </a:ext>
            </a:extLst>
          </p:cNvPr>
          <p:cNvCxnSpPr>
            <a:cxnSpLocks/>
          </p:cNvCxnSpPr>
          <p:nvPr/>
        </p:nvCxnSpPr>
        <p:spPr>
          <a:xfrm>
            <a:off x="6296198" y="15682594"/>
            <a:ext cx="13742699" cy="725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kstfelt 32">
            <a:extLst>
              <a:ext uri="{FF2B5EF4-FFF2-40B4-BE49-F238E27FC236}">
                <a16:creationId xmlns:a16="http://schemas.microsoft.com/office/drawing/2014/main" id="{D61CD52F-C620-4425-BEA2-14A55E4B51DE}"/>
              </a:ext>
            </a:extLst>
          </p:cNvPr>
          <p:cNvSpPr txBox="1"/>
          <p:nvPr/>
        </p:nvSpPr>
        <p:spPr>
          <a:xfrm>
            <a:off x="19513660" y="436939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522272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</TotalTime>
  <Words>1349</Words>
  <Application>Microsoft Office PowerPoint</Application>
  <PresentationFormat>Brugerdefineret</PresentationFormat>
  <Paragraphs>871</Paragraphs>
  <Slides>38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29</cp:revision>
  <dcterms:created xsi:type="dcterms:W3CDTF">2018-05-29T12:29:44Z</dcterms:created>
  <dcterms:modified xsi:type="dcterms:W3CDTF">2020-01-12T19:41:52Z</dcterms:modified>
</cp:coreProperties>
</file>