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25" r:id="rId2"/>
    <p:sldId id="321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3" r:id="rId31"/>
    <p:sldId id="354" r:id="rId32"/>
    <p:sldId id="355" r:id="rId33"/>
    <p:sldId id="356" r:id="rId34"/>
  </p:sldIdLst>
  <p:sldSz cx="27598688" cy="20699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65" userDrawn="1">
          <p15:clr>
            <a:srgbClr val="A4A3A4"/>
          </p15:clr>
        </p15:guide>
        <p15:guide id="2" pos="86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23" d="100"/>
          <a:sy n="23" d="100"/>
        </p:scale>
        <p:origin x="1344" y="42"/>
      </p:cViewPr>
      <p:guideLst>
        <p:guide orient="horz" pos="6565"/>
        <p:guide pos="86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9902" y="3387614"/>
            <a:ext cx="23458885" cy="7206462"/>
          </a:xfrm>
        </p:spPr>
        <p:txBody>
          <a:bodyPr anchor="b"/>
          <a:lstStyle>
            <a:lvl1pPr algn="ctr"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9836" y="10871985"/>
            <a:ext cx="20699016" cy="4997565"/>
          </a:xfrm>
        </p:spPr>
        <p:txBody>
          <a:bodyPr/>
          <a:lstStyle>
            <a:lvl1pPr marL="0" indent="0" algn="ctr">
              <a:buNone/>
              <a:defRPr sz="7244"/>
            </a:lvl1pPr>
            <a:lvl2pPr marL="1379921" indent="0" algn="ctr">
              <a:buNone/>
              <a:defRPr sz="6036"/>
            </a:lvl2pPr>
            <a:lvl3pPr marL="2759842" indent="0" algn="ctr">
              <a:buNone/>
              <a:defRPr sz="5433"/>
            </a:lvl3pPr>
            <a:lvl4pPr marL="4139763" indent="0" algn="ctr">
              <a:buNone/>
              <a:defRPr sz="4829"/>
            </a:lvl4pPr>
            <a:lvl5pPr marL="5519684" indent="0" algn="ctr">
              <a:buNone/>
              <a:defRPr sz="4829"/>
            </a:lvl5pPr>
            <a:lvl6pPr marL="6899605" indent="0" algn="ctr">
              <a:buNone/>
              <a:defRPr sz="4829"/>
            </a:lvl6pPr>
            <a:lvl7pPr marL="8279526" indent="0" algn="ctr">
              <a:buNone/>
              <a:defRPr sz="4829"/>
            </a:lvl7pPr>
            <a:lvl8pPr marL="9659447" indent="0" algn="ctr">
              <a:buNone/>
              <a:defRPr sz="4829"/>
            </a:lvl8pPr>
            <a:lvl9pPr marL="11039368" indent="0" algn="ctr">
              <a:buNone/>
              <a:defRPr sz="4829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952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201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750313" y="1102052"/>
            <a:ext cx="5950967" cy="17541796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97411" y="1102052"/>
            <a:ext cx="17507918" cy="17541796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298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037" y="5160485"/>
            <a:ext cx="23803868" cy="8610379"/>
          </a:xfrm>
        </p:spPr>
        <p:txBody>
          <a:bodyPr anchor="b"/>
          <a:lstStyle>
            <a:lvl1pPr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3037" y="13852322"/>
            <a:ext cx="23803868" cy="4527995"/>
          </a:xfrm>
        </p:spPr>
        <p:txBody>
          <a:bodyPr/>
          <a:lstStyle>
            <a:lvl1pPr marL="0" indent="0">
              <a:buNone/>
              <a:defRPr sz="7244">
                <a:solidFill>
                  <a:schemeClr val="tx1"/>
                </a:solidFill>
              </a:defRPr>
            </a:lvl1pPr>
            <a:lvl2pPr marL="1379921" indent="0">
              <a:buNone/>
              <a:defRPr sz="6036">
                <a:solidFill>
                  <a:schemeClr val="tx1">
                    <a:tint val="75000"/>
                  </a:schemeClr>
                </a:solidFill>
              </a:defRPr>
            </a:lvl2pPr>
            <a:lvl3pPr marL="2759842" indent="0">
              <a:buNone/>
              <a:defRPr sz="5433">
                <a:solidFill>
                  <a:schemeClr val="tx1">
                    <a:tint val="75000"/>
                  </a:schemeClr>
                </a:solidFill>
              </a:defRPr>
            </a:lvl3pPr>
            <a:lvl4pPr marL="4139763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4pPr>
            <a:lvl5pPr marL="5519684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5pPr>
            <a:lvl6pPr marL="6899605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6pPr>
            <a:lvl7pPr marL="8279526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7pPr>
            <a:lvl8pPr marL="9659447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8pPr>
            <a:lvl9pPr marL="11039368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559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97410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71836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45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102056"/>
            <a:ext cx="23803868" cy="400093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1007" y="5074233"/>
            <a:ext cx="116755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1007" y="7561036"/>
            <a:ext cx="116755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71837" y="5074233"/>
            <a:ext cx="117330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71837" y="7561036"/>
            <a:ext cx="117330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723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22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984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3037" y="2980336"/>
            <a:ext cx="13971836" cy="14710000"/>
          </a:xfrm>
        </p:spPr>
        <p:txBody>
          <a:bodyPr/>
          <a:lstStyle>
            <a:lvl1pPr>
              <a:defRPr sz="9658"/>
            </a:lvl1pPr>
            <a:lvl2pPr>
              <a:defRPr sz="8451"/>
            </a:lvl2pPr>
            <a:lvl3pPr>
              <a:defRPr sz="7244"/>
            </a:lvl3pPr>
            <a:lvl4pPr>
              <a:defRPr sz="6036"/>
            </a:lvl4pPr>
            <a:lvl5pPr>
              <a:defRPr sz="6036"/>
            </a:lvl5pPr>
            <a:lvl6pPr>
              <a:defRPr sz="6036"/>
            </a:lvl6pPr>
            <a:lvl7pPr>
              <a:defRPr sz="6036"/>
            </a:lvl7pPr>
            <a:lvl8pPr>
              <a:defRPr sz="6036"/>
            </a:lvl8pPr>
            <a:lvl9pPr>
              <a:defRPr sz="6036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810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733037" y="2980336"/>
            <a:ext cx="13971836" cy="14710000"/>
          </a:xfrm>
        </p:spPr>
        <p:txBody>
          <a:bodyPr anchor="t"/>
          <a:lstStyle>
            <a:lvl1pPr marL="0" indent="0">
              <a:buNone/>
              <a:defRPr sz="9658"/>
            </a:lvl1pPr>
            <a:lvl2pPr marL="1379921" indent="0">
              <a:buNone/>
              <a:defRPr sz="8451"/>
            </a:lvl2pPr>
            <a:lvl3pPr marL="2759842" indent="0">
              <a:buNone/>
              <a:defRPr sz="7244"/>
            </a:lvl3pPr>
            <a:lvl4pPr marL="4139763" indent="0">
              <a:buNone/>
              <a:defRPr sz="6036"/>
            </a:lvl4pPr>
            <a:lvl5pPr marL="5519684" indent="0">
              <a:buNone/>
              <a:defRPr sz="6036"/>
            </a:lvl5pPr>
            <a:lvl6pPr marL="6899605" indent="0">
              <a:buNone/>
              <a:defRPr sz="6036"/>
            </a:lvl6pPr>
            <a:lvl7pPr marL="8279526" indent="0">
              <a:buNone/>
              <a:defRPr sz="6036"/>
            </a:lvl7pPr>
            <a:lvl8pPr marL="9659447" indent="0">
              <a:buNone/>
              <a:defRPr sz="6036"/>
            </a:lvl8pPr>
            <a:lvl9pPr marL="11039368" indent="0">
              <a:buNone/>
              <a:defRPr sz="6036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248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7410" y="1102056"/>
            <a:ext cx="23803868" cy="4000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7410" y="5510261"/>
            <a:ext cx="23803868" cy="13133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97410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2066" y="19185294"/>
            <a:ext cx="9314557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491573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385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59842" rtl="0" eaLnBrk="1" latinLnBrk="0" hangingPunct="1">
        <a:lnSpc>
          <a:spcPct val="90000"/>
        </a:lnSpc>
        <a:spcBef>
          <a:spcPct val="0"/>
        </a:spcBef>
        <a:buNone/>
        <a:defRPr sz="13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9961" indent="-689961" algn="l" defTabSz="2759842" rtl="0" eaLnBrk="1" latinLnBrk="0" hangingPunct="1">
        <a:lnSpc>
          <a:spcPct val="90000"/>
        </a:lnSpc>
        <a:spcBef>
          <a:spcPts val="3018"/>
        </a:spcBef>
        <a:buFont typeface="Arial" panose="020B0604020202020204" pitchFamily="34" charset="0"/>
        <a:buChar char="•"/>
        <a:defRPr sz="8451" kern="1200">
          <a:solidFill>
            <a:schemeClr val="tx1"/>
          </a:solidFill>
          <a:latin typeface="+mn-lt"/>
          <a:ea typeface="+mn-ea"/>
          <a:cs typeface="+mn-cs"/>
        </a:defRPr>
      </a:lvl1pPr>
      <a:lvl2pPr marL="2069882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7244" kern="1200">
          <a:solidFill>
            <a:schemeClr val="tx1"/>
          </a:solidFill>
          <a:latin typeface="+mn-lt"/>
          <a:ea typeface="+mn-ea"/>
          <a:cs typeface="+mn-cs"/>
        </a:defRPr>
      </a:lvl2pPr>
      <a:lvl3pPr marL="3449803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6036" kern="1200">
          <a:solidFill>
            <a:schemeClr val="tx1"/>
          </a:solidFill>
          <a:latin typeface="+mn-lt"/>
          <a:ea typeface="+mn-ea"/>
          <a:cs typeface="+mn-cs"/>
        </a:defRPr>
      </a:lvl3pPr>
      <a:lvl4pPr marL="4829724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6209645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7589566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969487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10349408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729329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1pPr>
      <a:lvl2pPr marL="1379921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2pPr>
      <a:lvl3pPr marL="2759842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3pPr>
      <a:lvl4pPr marL="4139763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5519684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6899605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279526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9659447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039368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</p:spTree>
    <p:extLst>
      <p:ext uri="{BB962C8B-B14F-4D97-AF65-F5344CB8AC3E}">
        <p14:creationId xmlns:p14="http://schemas.microsoft.com/office/powerpoint/2010/main" val="3645881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679257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802956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234273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95327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198149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794470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57687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392889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433532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298789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3914242" y="2628340"/>
            <a:ext cx="19770203" cy="219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dirty="0"/>
              <a:t>Forslag til spørgsmål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D1C0FCA-80F1-4E81-9C88-399C52EFC38A}"/>
              </a:ext>
            </a:extLst>
          </p:cNvPr>
          <p:cNvSpPr txBox="1"/>
          <p:nvPr/>
        </p:nvSpPr>
        <p:spPr>
          <a:xfrm>
            <a:off x="3914242" y="5927580"/>
            <a:ext cx="22187722" cy="5344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betyder ”</a:t>
            </a:r>
            <a:r>
              <a:rPr lang="de-DE" sz="11376" dirty="0"/>
              <a:t>zehn</a:t>
            </a:r>
            <a:r>
              <a:rPr lang="da-DK" sz="11376" dirty="0"/>
              <a:t>”?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kommer efter ”</a:t>
            </a:r>
            <a:r>
              <a:rPr lang="de-DE" sz="11376" dirty="0"/>
              <a:t>sechzehn“</a:t>
            </a:r>
            <a:r>
              <a:rPr lang="da-DK" sz="11376" dirty="0"/>
              <a:t>?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kommer før ”</a:t>
            </a:r>
            <a:r>
              <a:rPr lang="de-DE" sz="11376"/>
              <a:t>zwanzig“</a:t>
            </a:r>
            <a:r>
              <a:rPr lang="da-DK" sz="11376"/>
              <a:t>?</a:t>
            </a:r>
            <a:endParaRPr lang="da-DK" sz="11376" dirty="0"/>
          </a:p>
        </p:txBody>
      </p:sp>
    </p:spTree>
    <p:extLst>
      <p:ext uri="{BB962C8B-B14F-4D97-AF65-F5344CB8AC3E}">
        <p14:creationId xmlns:p14="http://schemas.microsoft.com/office/powerpoint/2010/main" val="1690262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865971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7271260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790593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640513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9521529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6921427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1121651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9469717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4076762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4043068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0596153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0952439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8063839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4916861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278916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3EA0F7ED-C635-45FF-8861-BC67336342AF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</p:spTree>
    <p:extLst>
      <p:ext uri="{BB962C8B-B14F-4D97-AF65-F5344CB8AC3E}">
        <p14:creationId xmlns:p14="http://schemas.microsoft.com/office/powerpoint/2010/main" val="2156217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08380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449354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765513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357103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6143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100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90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80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70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30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10-tabel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C88AD5C6-2230-4872-9DC9-BD3CFCD82B05}"/>
              </a:ext>
            </a:extLst>
          </p:cNvPr>
          <p:cNvSpPr txBox="1"/>
          <p:nvPr/>
        </p:nvSpPr>
        <p:spPr>
          <a:xfrm>
            <a:off x="522993" y="170434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475534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</TotalTime>
  <Words>845</Words>
  <Application>Microsoft Office PowerPoint</Application>
  <PresentationFormat>Brugerdefineret</PresentationFormat>
  <Paragraphs>451</Paragraphs>
  <Slides>33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26</cp:revision>
  <dcterms:created xsi:type="dcterms:W3CDTF">2018-05-29T12:29:44Z</dcterms:created>
  <dcterms:modified xsi:type="dcterms:W3CDTF">2020-01-12T18:20:05Z</dcterms:modified>
</cp:coreProperties>
</file>