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42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5" y="43238"/>
            <a:ext cx="122355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BONUS OPGAVE</a:t>
            </a:r>
          </a:p>
        </p:txBody>
      </p:sp>
    </p:spTree>
    <p:extLst>
      <p:ext uri="{BB962C8B-B14F-4D97-AF65-F5344CB8AC3E}">
        <p14:creationId xmlns:p14="http://schemas.microsoft.com/office/powerpoint/2010/main" val="3645881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4019533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185411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32259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467221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416844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26537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335745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573327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647883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66481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791412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058261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348671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941422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015262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319362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443888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98074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435907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404128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821770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4154163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506728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1885348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727450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4087231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414765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2564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70400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48364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95633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9348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06857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978</Words>
  <Application>Microsoft Office PowerPoint</Application>
  <PresentationFormat>Brugerdefineret</PresentationFormat>
  <Paragraphs>642</Paragraphs>
  <Slides>34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30</cp:revision>
  <dcterms:created xsi:type="dcterms:W3CDTF">2018-05-29T12:29:44Z</dcterms:created>
  <dcterms:modified xsi:type="dcterms:W3CDTF">2020-01-12T17:26:35Z</dcterms:modified>
</cp:coreProperties>
</file>