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-12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</p:spTree>
    <p:extLst>
      <p:ext uri="{BB962C8B-B14F-4D97-AF65-F5344CB8AC3E}">
        <p14:creationId xmlns:p14="http://schemas.microsoft.com/office/powerpoint/2010/main" val="3645881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901864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3471573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993016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2889381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744974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297405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2504802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496060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320885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52706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et tal</a:t>
            </a:r>
          </a:p>
        </p:txBody>
      </p:sp>
      <p:sp>
        <p:nvSpPr>
          <p:cNvPr id="3" name="Pil: højre 2">
            <a:extLst>
              <a:ext uri="{FF2B5EF4-FFF2-40B4-BE49-F238E27FC236}">
                <a16:creationId xmlns:a16="http://schemas.microsoft.com/office/drawing/2014/main" id="{C99D53EB-E40E-4B5F-8AC0-757FA7C5A20E}"/>
              </a:ext>
            </a:extLst>
          </p:cNvPr>
          <p:cNvSpPr/>
          <p:nvPr/>
        </p:nvSpPr>
        <p:spPr>
          <a:xfrm>
            <a:off x="568036" y="8796133"/>
            <a:ext cx="1330039" cy="6650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3516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3957503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131897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106764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300904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2811074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817280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2560754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618217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3975628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6810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et tal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FCB50D43-11B7-4A67-B80A-C7EB9EF0461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29" name="Pil: højre 28">
            <a:extLst>
              <a:ext uri="{FF2B5EF4-FFF2-40B4-BE49-F238E27FC236}">
                <a16:creationId xmlns:a16="http://schemas.microsoft.com/office/drawing/2014/main" id="{0281F8D0-EB8E-49FD-BF7C-F180C104AA9C}"/>
              </a:ext>
            </a:extLst>
          </p:cNvPr>
          <p:cNvSpPr/>
          <p:nvPr/>
        </p:nvSpPr>
        <p:spPr>
          <a:xfrm>
            <a:off x="498764" y="12275136"/>
            <a:ext cx="1330039" cy="6650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80110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893735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931133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 rækker,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155598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et tal</a:t>
            </a:r>
          </a:p>
        </p:txBody>
      </p:sp>
      <p:sp>
        <p:nvSpPr>
          <p:cNvPr id="28" name="Pil: højre 27">
            <a:extLst>
              <a:ext uri="{FF2B5EF4-FFF2-40B4-BE49-F238E27FC236}">
                <a16:creationId xmlns:a16="http://schemas.microsoft.com/office/drawing/2014/main" id="{22933867-C0C8-41F7-961A-125264A54609}"/>
              </a:ext>
            </a:extLst>
          </p:cNvPr>
          <p:cNvSpPr/>
          <p:nvPr/>
        </p:nvSpPr>
        <p:spPr>
          <a:xfrm>
            <a:off x="498764" y="15880455"/>
            <a:ext cx="1330039" cy="6650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3B220F78-99C8-426A-826F-0F387F39982C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67660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  <p:sp>
        <p:nvSpPr>
          <p:cNvPr id="28" name="Pil: højre 27">
            <a:extLst>
              <a:ext uri="{FF2B5EF4-FFF2-40B4-BE49-F238E27FC236}">
                <a16:creationId xmlns:a16="http://schemas.microsoft.com/office/drawing/2014/main" id="{9199FB4C-3116-4DAB-9F09-24BA9F0FC76D}"/>
              </a:ext>
            </a:extLst>
          </p:cNvPr>
          <p:cNvSpPr/>
          <p:nvPr/>
        </p:nvSpPr>
        <p:spPr>
          <a:xfrm>
            <a:off x="498764" y="15880455"/>
            <a:ext cx="1330039" cy="6650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608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  <p:sp>
        <p:nvSpPr>
          <p:cNvPr id="28" name="Pil: højre 27">
            <a:extLst>
              <a:ext uri="{FF2B5EF4-FFF2-40B4-BE49-F238E27FC236}">
                <a16:creationId xmlns:a16="http://schemas.microsoft.com/office/drawing/2014/main" id="{E7E9EC43-F446-4F53-A864-43EBECE48B78}"/>
              </a:ext>
            </a:extLst>
          </p:cNvPr>
          <p:cNvSpPr/>
          <p:nvPr/>
        </p:nvSpPr>
        <p:spPr>
          <a:xfrm>
            <a:off x="498764" y="5254088"/>
            <a:ext cx="1330039" cy="6650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518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  <p:sp>
        <p:nvSpPr>
          <p:cNvPr id="28" name="Pil: højre 27">
            <a:extLst>
              <a:ext uri="{FF2B5EF4-FFF2-40B4-BE49-F238E27FC236}">
                <a16:creationId xmlns:a16="http://schemas.microsoft.com/office/drawing/2014/main" id="{DB9A6A5D-1000-40F5-B03A-9E2C3AEB9511}"/>
              </a:ext>
            </a:extLst>
          </p:cNvPr>
          <p:cNvSpPr/>
          <p:nvPr/>
        </p:nvSpPr>
        <p:spPr>
          <a:xfrm>
            <a:off x="498764" y="12338178"/>
            <a:ext cx="1330039" cy="6650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288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  <p:sp>
        <p:nvSpPr>
          <p:cNvPr id="28" name="Pil: højre 27">
            <a:extLst>
              <a:ext uri="{FF2B5EF4-FFF2-40B4-BE49-F238E27FC236}">
                <a16:creationId xmlns:a16="http://schemas.microsoft.com/office/drawing/2014/main" id="{335325DD-B0D1-4AC6-8176-4B69C9FD88FA}"/>
              </a:ext>
            </a:extLst>
          </p:cNvPr>
          <p:cNvSpPr/>
          <p:nvPr/>
        </p:nvSpPr>
        <p:spPr>
          <a:xfrm>
            <a:off x="568036" y="15880455"/>
            <a:ext cx="1330039" cy="6650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7649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1-20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30278648-51A4-458F-97AB-6511F79B95AE}"/>
              </a:ext>
            </a:extLst>
          </p:cNvPr>
          <p:cNvSpPr txBox="1"/>
          <p:nvPr/>
        </p:nvSpPr>
        <p:spPr>
          <a:xfrm>
            <a:off x="164745" y="43238"/>
            <a:ext cx="125952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800" i="1" dirty="0">
                <a:solidFill>
                  <a:srgbClr val="FF0000"/>
                </a:solidFill>
              </a:rPr>
              <a:t>Sig alle tallene i den række, hvor der mangler tal</a:t>
            </a:r>
          </a:p>
        </p:txBody>
      </p:sp>
    </p:spTree>
    <p:extLst>
      <p:ext uri="{BB962C8B-B14F-4D97-AF65-F5344CB8AC3E}">
        <p14:creationId xmlns:p14="http://schemas.microsoft.com/office/powerpoint/2010/main" val="36531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1122</Words>
  <Application>Microsoft Office PowerPoint</Application>
  <PresentationFormat>Brugerdefineret</PresentationFormat>
  <Paragraphs>649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31</cp:revision>
  <dcterms:created xsi:type="dcterms:W3CDTF">2018-05-29T12:29:44Z</dcterms:created>
  <dcterms:modified xsi:type="dcterms:W3CDTF">2020-01-12T17:26:18Z</dcterms:modified>
</cp:coreProperties>
</file>