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65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-12"/>
      </p:cViewPr>
      <p:guideLst>
        <p:guide orient="horz" pos="6565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12-01-2020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</p:spTree>
    <p:extLst>
      <p:ext uri="{BB962C8B-B14F-4D97-AF65-F5344CB8AC3E}">
        <p14:creationId xmlns:p14="http://schemas.microsoft.com/office/powerpoint/2010/main" val="3645881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901864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3471573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993016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2889381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744974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297405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2504802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496060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320885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527065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et tal</a:t>
            </a:r>
          </a:p>
        </p:txBody>
      </p:sp>
      <p:sp>
        <p:nvSpPr>
          <p:cNvPr id="3" name="Pil: højre 2">
            <a:extLst>
              <a:ext uri="{FF2B5EF4-FFF2-40B4-BE49-F238E27FC236}">
                <a16:creationId xmlns:a16="http://schemas.microsoft.com/office/drawing/2014/main" id="{C99D53EB-E40E-4B5F-8AC0-757FA7C5A20E}"/>
              </a:ext>
            </a:extLst>
          </p:cNvPr>
          <p:cNvSpPr/>
          <p:nvPr/>
        </p:nvSpPr>
        <p:spPr>
          <a:xfrm>
            <a:off x="568036" y="8796133"/>
            <a:ext cx="1330039" cy="66500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3516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3957503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131897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1067646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3009048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2811074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817280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2560754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618217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3975628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6810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et tal</a:t>
            </a: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FCB50D43-11B7-4A67-B80A-C7EB9EF0461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29" name="Pil: højre 28">
            <a:extLst>
              <a:ext uri="{FF2B5EF4-FFF2-40B4-BE49-F238E27FC236}">
                <a16:creationId xmlns:a16="http://schemas.microsoft.com/office/drawing/2014/main" id="{0281F8D0-EB8E-49FD-BF7C-F180C104AA9C}"/>
              </a:ext>
            </a:extLst>
          </p:cNvPr>
          <p:cNvSpPr/>
          <p:nvPr/>
        </p:nvSpPr>
        <p:spPr>
          <a:xfrm>
            <a:off x="498764" y="12275136"/>
            <a:ext cx="1330039" cy="66500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80110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8937358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931133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 rækker,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1555982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et tal</a:t>
            </a:r>
          </a:p>
        </p:txBody>
      </p:sp>
      <p:sp>
        <p:nvSpPr>
          <p:cNvPr id="28" name="Pil: højre 27">
            <a:extLst>
              <a:ext uri="{FF2B5EF4-FFF2-40B4-BE49-F238E27FC236}">
                <a16:creationId xmlns:a16="http://schemas.microsoft.com/office/drawing/2014/main" id="{22933867-C0C8-41F7-961A-125264A54609}"/>
              </a:ext>
            </a:extLst>
          </p:cNvPr>
          <p:cNvSpPr/>
          <p:nvPr/>
        </p:nvSpPr>
        <p:spPr>
          <a:xfrm>
            <a:off x="498764" y="15880455"/>
            <a:ext cx="1330039" cy="66500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Tekstfelt 28">
            <a:extLst>
              <a:ext uri="{FF2B5EF4-FFF2-40B4-BE49-F238E27FC236}">
                <a16:creationId xmlns:a16="http://schemas.microsoft.com/office/drawing/2014/main" id="{3B220F78-99C8-426A-826F-0F387F39982C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67660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  <p:sp>
        <p:nvSpPr>
          <p:cNvPr id="28" name="Pil: højre 27">
            <a:extLst>
              <a:ext uri="{FF2B5EF4-FFF2-40B4-BE49-F238E27FC236}">
                <a16:creationId xmlns:a16="http://schemas.microsoft.com/office/drawing/2014/main" id="{9199FB4C-3116-4DAB-9F09-24BA9F0FC76D}"/>
              </a:ext>
            </a:extLst>
          </p:cNvPr>
          <p:cNvSpPr/>
          <p:nvPr/>
        </p:nvSpPr>
        <p:spPr>
          <a:xfrm>
            <a:off x="498764" y="15880455"/>
            <a:ext cx="1330039" cy="66500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6080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  <p:sp>
        <p:nvSpPr>
          <p:cNvPr id="28" name="Pil: højre 27">
            <a:extLst>
              <a:ext uri="{FF2B5EF4-FFF2-40B4-BE49-F238E27FC236}">
                <a16:creationId xmlns:a16="http://schemas.microsoft.com/office/drawing/2014/main" id="{E7E9EC43-F446-4F53-A864-43EBECE48B78}"/>
              </a:ext>
            </a:extLst>
          </p:cNvPr>
          <p:cNvSpPr/>
          <p:nvPr/>
        </p:nvSpPr>
        <p:spPr>
          <a:xfrm>
            <a:off x="498764" y="5254088"/>
            <a:ext cx="1330039" cy="66500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518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  <p:sp>
        <p:nvSpPr>
          <p:cNvPr id="28" name="Pil: højre 27">
            <a:extLst>
              <a:ext uri="{FF2B5EF4-FFF2-40B4-BE49-F238E27FC236}">
                <a16:creationId xmlns:a16="http://schemas.microsoft.com/office/drawing/2014/main" id="{DB9A6A5D-1000-40F5-B03A-9E2C3AEB9511}"/>
              </a:ext>
            </a:extLst>
          </p:cNvPr>
          <p:cNvSpPr/>
          <p:nvPr/>
        </p:nvSpPr>
        <p:spPr>
          <a:xfrm>
            <a:off x="498764" y="12338178"/>
            <a:ext cx="1330039" cy="66500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288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8CB00D27-2DAC-469A-862E-9CF561DB9B62}"/>
              </a:ext>
            </a:extLst>
          </p:cNvPr>
          <p:cNvSpPr txBox="1"/>
          <p:nvPr/>
        </p:nvSpPr>
        <p:spPr>
          <a:xfrm>
            <a:off x="17215343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4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6" name="Tekstfelt 35">
            <a:extLst>
              <a:ext uri="{FF2B5EF4-FFF2-40B4-BE49-F238E27FC236}">
                <a16:creationId xmlns:a16="http://schemas.microsoft.com/office/drawing/2014/main" id="{1DD4D796-9F8A-48D4-87F6-6CF6615C04B4}"/>
              </a:ext>
            </a:extLst>
          </p:cNvPr>
          <p:cNvSpPr txBox="1"/>
          <p:nvPr/>
        </p:nvSpPr>
        <p:spPr>
          <a:xfrm>
            <a:off x="7353848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  <p:sp>
        <p:nvSpPr>
          <p:cNvPr id="28" name="Pil: højre 27">
            <a:extLst>
              <a:ext uri="{FF2B5EF4-FFF2-40B4-BE49-F238E27FC236}">
                <a16:creationId xmlns:a16="http://schemas.microsoft.com/office/drawing/2014/main" id="{335325DD-B0D1-4AC6-8176-4B69C9FD88FA}"/>
              </a:ext>
            </a:extLst>
          </p:cNvPr>
          <p:cNvSpPr/>
          <p:nvPr/>
        </p:nvSpPr>
        <p:spPr>
          <a:xfrm>
            <a:off x="568036" y="15880455"/>
            <a:ext cx="1330039" cy="66500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7649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FF0000"/>
                </a:solidFill>
              </a:rPr>
              <a:t>www.trine-evald.dk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92388F98-2D47-4DA1-954A-AB27E121DF2F}"/>
              </a:ext>
            </a:extLst>
          </p:cNvPr>
          <p:cNvSpPr txBox="1"/>
          <p:nvPr/>
        </p:nvSpPr>
        <p:spPr>
          <a:xfrm>
            <a:off x="22155125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20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05FB769-94E7-4590-B4A6-CFD339F4E52A}"/>
              </a:ext>
            </a:extLst>
          </p:cNvPr>
          <p:cNvSpPr txBox="1"/>
          <p:nvPr/>
        </p:nvSpPr>
        <p:spPr>
          <a:xfrm>
            <a:off x="17215343" y="14894013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19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7D8D6A65-500E-48A1-B75D-D69839B324E1}"/>
              </a:ext>
            </a:extLst>
          </p:cNvPr>
          <p:cNvSpPr txBox="1"/>
          <p:nvPr/>
        </p:nvSpPr>
        <p:spPr>
          <a:xfrm>
            <a:off x="12275561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18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2D733C15-00E1-42A7-8939-C6E35D3C5880}"/>
              </a:ext>
            </a:extLst>
          </p:cNvPr>
          <p:cNvSpPr txBox="1"/>
          <p:nvPr/>
        </p:nvSpPr>
        <p:spPr>
          <a:xfrm>
            <a:off x="7353848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17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9FB8897-052B-4225-A6FE-C825325EA2E8}"/>
              </a:ext>
            </a:extLst>
          </p:cNvPr>
          <p:cNvSpPr txBox="1"/>
          <p:nvPr/>
        </p:nvSpPr>
        <p:spPr>
          <a:xfrm>
            <a:off x="2432135" y="14889519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16</a:t>
            </a:r>
          </a:p>
        </p:txBody>
      </p:sp>
      <p:cxnSp>
        <p:nvCxnSpPr>
          <p:cNvPr id="4" name="Lige forbindelse 3">
            <a:extLst>
              <a:ext uri="{FF2B5EF4-FFF2-40B4-BE49-F238E27FC236}">
                <a16:creationId xmlns:a16="http://schemas.microsoft.com/office/drawing/2014/main" id="{BE0A0C79-9D42-47FA-A926-D466202C17CA}"/>
              </a:ext>
            </a:extLst>
          </p:cNvPr>
          <p:cNvCxnSpPr/>
          <p:nvPr/>
        </p:nvCxnSpPr>
        <p:spPr>
          <a:xfrm>
            <a:off x="1828803" y="14381025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kstfelt 16">
            <a:extLst>
              <a:ext uri="{FF2B5EF4-FFF2-40B4-BE49-F238E27FC236}">
                <a16:creationId xmlns:a16="http://schemas.microsoft.com/office/drawing/2014/main" id="{1E9BD159-6A3A-463D-BAE6-1F55FD7561E5}"/>
              </a:ext>
            </a:extLst>
          </p:cNvPr>
          <p:cNvSpPr txBox="1"/>
          <p:nvPr/>
        </p:nvSpPr>
        <p:spPr>
          <a:xfrm>
            <a:off x="22155125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9A46030D-F0A5-469E-83F3-99C886EE433B}"/>
              </a:ext>
            </a:extLst>
          </p:cNvPr>
          <p:cNvSpPr txBox="1"/>
          <p:nvPr/>
        </p:nvSpPr>
        <p:spPr>
          <a:xfrm>
            <a:off x="17215343" y="1135173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14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D89D082-4B0B-401B-9327-FF0CF25D1E4F}"/>
              </a:ext>
            </a:extLst>
          </p:cNvPr>
          <p:cNvSpPr txBox="1"/>
          <p:nvPr/>
        </p:nvSpPr>
        <p:spPr>
          <a:xfrm>
            <a:off x="12275561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13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861BD36B-FB32-4665-9BF3-3C78420528BA}"/>
              </a:ext>
            </a:extLst>
          </p:cNvPr>
          <p:cNvSpPr txBox="1"/>
          <p:nvPr/>
        </p:nvSpPr>
        <p:spPr>
          <a:xfrm>
            <a:off x="7353848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12</a:t>
            </a:r>
          </a:p>
        </p:txBody>
      </p:sp>
      <p:sp>
        <p:nvSpPr>
          <p:cNvPr id="24" name="Tekstfelt 23">
            <a:extLst>
              <a:ext uri="{FF2B5EF4-FFF2-40B4-BE49-F238E27FC236}">
                <a16:creationId xmlns:a16="http://schemas.microsoft.com/office/drawing/2014/main" id="{11015DEC-0927-4AF9-920D-C7AB860989B0}"/>
              </a:ext>
            </a:extLst>
          </p:cNvPr>
          <p:cNvSpPr txBox="1"/>
          <p:nvPr/>
        </p:nvSpPr>
        <p:spPr>
          <a:xfrm>
            <a:off x="2432135" y="1134724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11</a:t>
            </a:r>
          </a:p>
        </p:txBody>
      </p:sp>
      <p:sp>
        <p:nvSpPr>
          <p:cNvPr id="25" name="Tekstfelt 24">
            <a:extLst>
              <a:ext uri="{FF2B5EF4-FFF2-40B4-BE49-F238E27FC236}">
                <a16:creationId xmlns:a16="http://schemas.microsoft.com/office/drawing/2014/main" id="{22AA5BAA-413C-4BF5-BCE1-44CC10E57A07}"/>
              </a:ext>
            </a:extLst>
          </p:cNvPr>
          <p:cNvSpPr txBox="1"/>
          <p:nvPr/>
        </p:nvSpPr>
        <p:spPr>
          <a:xfrm>
            <a:off x="22155125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10</a:t>
            </a:r>
          </a:p>
        </p:txBody>
      </p:sp>
      <p:sp>
        <p:nvSpPr>
          <p:cNvPr id="26" name="Tekstfelt 25">
            <a:extLst>
              <a:ext uri="{FF2B5EF4-FFF2-40B4-BE49-F238E27FC236}">
                <a16:creationId xmlns:a16="http://schemas.microsoft.com/office/drawing/2014/main" id="{0761721B-94CD-4600-97AC-E755EC1098E6}"/>
              </a:ext>
            </a:extLst>
          </p:cNvPr>
          <p:cNvSpPr txBox="1"/>
          <p:nvPr/>
        </p:nvSpPr>
        <p:spPr>
          <a:xfrm>
            <a:off x="17215343" y="7809691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9</a:t>
            </a:r>
          </a:p>
        </p:txBody>
      </p:sp>
      <p:sp>
        <p:nvSpPr>
          <p:cNvPr id="30" name="Tekstfelt 29">
            <a:extLst>
              <a:ext uri="{FF2B5EF4-FFF2-40B4-BE49-F238E27FC236}">
                <a16:creationId xmlns:a16="http://schemas.microsoft.com/office/drawing/2014/main" id="{04B2BA83-D8C4-4995-89B5-A70AF26C507B}"/>
              </a:ext>
            </a:extLst>
          </p:cNvPr>
          <p:cNvSpPr txBox="1"/>
          <p:nvPr/>
        </p:nvSpPr>
        <p:spPr>
          <a:xfrm>
            <a:off x="12275561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8</a:t>
            </a:r>
          </a:p>
        </p:txBody>
      </p:sp>
      <p:sp>
        <p:nvSpPr>
          <p:cNvPr id="31" name="Tekstfelt 30">
            <a:extLst>
              <a:ext uri="{FF2B5EF4-FFF2-40B4-BE49-F238E27FC236}">
                <a16:creationId xmlns:a16="http://schemas.microsoft.com/office/drawing/2014/main" id="{25F460B6-544C-40EE-9954-B7642AC4E4A1}"/>
              </a:ext>
            </a:extLst>
          </p:cNvPr>
          <p:cNvSpPr txBox="1"/>
          <p:nvPr/>
        </p:nvSpPr>
        <p:spPr>
          <a:xfrm>
            <a:off x="7353848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7</a:t>
            </a:r>
          </a:p>
        </p:txBody>
      </p:sp>
      <p:sp>
        <p:nvSpPr>
          <p:cNvPr id="32" name="Tekstfelt 31">
            <a:extLst>
              <a:ext uri="{FF2B5EF4-FFF2-40B4-BE49-F238E27FC236}">
                <a16:creationId xmlns:a16="http://schemas.microsoft.com/office/drawing/2014/main" id="{0B68C706-8CB5-4025-8183-484A60807C9A}"/>
              </a:ext>
            </a:extLst>
          </p:cNvPr>
          <p:cNvSpPr txBox="1"/>
          <p:nvPr/>
        </p:nvSpPr>
        <p:spPr>
          <a:xfrm>
            <a:off x="2432135" y="7805197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6</a:t>
            </a:r>
          </a:p>
        </p:txBody>
      </p:sp>
      <p:sp>
        <p:nvSpPr>
          <p:cNvPr id="33" name="Tekstfelt 32">
            <a:extLst>
              <a:ext uri="{FF2B5EF4-FFF2-40B4-BE49-F238E27FC236}">
                <a16:creationId xmlns:a16="http://schemas.microsoft.com/office/drawing/2014/main" id="{32B934B3-C214-4C5D-903A-73F205E2E6DC}"/>
              </a:ext>
            </a:extLst>
          </p:cNvPr>
          <p:cNvSpPr txBox="1"/>
          <p:nvPr/>
        </p:nvSpPr>
        <p:spPr>
          <a:xfrm>
            <a:off x="22155125" y="4267646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5</a:t>
            </a:r>
          </a:p>
        </p:txBody>
      </p:sp>
      <p:sp>
        <p:nvSpPr>
          <p:cNvPr id="35" name="Tekstfelt 34">
            <a:extLst>
              <a:ext uri="{FF2B5EF4-FFF2-40B4-BE49-F238E27FC236}">
                <a16:creationId xmlns:a16="http://schemas.microsoft.com/office/drawing/2014/main" id="{BA532FEB-1574-4BA4-9EB2-73C16842F48A}"/>
              </a:ext>
            </a:extLst>
          </p:cNvPr>
          <p:cNvSpPr txBox="1"/>
          <p:nvPr/>
        </p:nvSpPr>
        <p:spPr>
          <a:xfrm>
            <a:off x="12275561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3</a:t>
            </a:r>
          </a:p>
        </p:txBody>
      </p:sp>
      <p:sp>
        <p:nvSpPr>
          <p:cNvPr id="37" name="Tekstfelt 36">
            <a:extLst>
              <a:ext uri="{FF2B5EF4-FFF2-40B4-BE49-F238E27FC236}">
                <a16:creationId xmlns:a16="http://schemas.microsoft.com/office/drawing/2014/main" id="{FAC0B062-754A-497E-9DBC-364AAB7A6327}"/>
              </a:ext>
            </a:extLst>
          </p:cNvPr>
          <p:cNvSpPr txBox="1"/>
          <p:nvPr/>
        </p:nvSpPr>
        <p:spPr>
          <a:xfrm>
            <a:off x="2432135" y="4263152"/>
            <a:ext cx="30891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600" dirty="0"/>
              <a:t>1</a:t>
            </a:r>
          </a:p>
        </p:txBody>
      </p:sp>
      <p:cxnSp>
        <p:nvCxnSpPr>
          <p:cNvPr id="38" name="Lige forbindelse 37">
            <a:extLst>
              <a:ext uri="{FF2B5EF4-FFF2-40B4-BE49-F238E27FC236}">
                <a16:creationId xmlns:a16="http://schemas.microsoft.com/office/drawing/2014/main" id="{F20E1D2C-2F04-4A8A-8205-774E6BBEA219}"/>
              </a:ext>
            </a:extLst>
          </p:cNvPr>
          <p:cNvCxnSpPr/>
          <p:nvPr/>
        </p:nvCxnSpPr>
        <p:spPr>
          <a:xfrm>
            <a:off x="1898075" y="10834253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Lige forbindelse 38">
            <a:extLst>
              <a:ext uri="{FF2B5EF4-FFF2-40B4-BE49-F238E27FC236}">
                <a16:creationId xmlns:a16="http://schemas.microsoft.com/office/drawing/2014/main" id="{2192F0E6-9E5C-4F4B-A908-DF2B712D7FEB}"/>
              </a:ext>
            </a:extLst>
          </p:cNvPr>
          <p:cNvCxnSpPr/>
          <p:nvPr/>
        </p:nvCxnSpPr>
        <p:spPr>
          <a:xfrm>
            <a:off x="1981203" y="7301352"/>
            <a:ext cx="2349858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kstfelt 39">
            <a:extLst>
              <a:ext uri="{FF2B5EF4-FFF2-40B4-BE49-F238E27FC236}">
                <a16:creationId xmlns:a16="http://schemas.microsoft.com/office/drawing/2014/main" id="{89773406-1905-4547-938C-5F13247AA207}"/>
              </a:ext>
            </a:extLst>
          </p:cNvPr>
          <p:cNvSpPr txBox="1"/>
          <p:nvPr/>
        </p:nvSpPr>
        <p:spPr>
          <a:xfrm>
            <a:off x="19202402" y="1674"/>
            <a:ext cx="7873293" cy="2193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3651" i="1" dirty="0">
                <a:solidFill>
                  <a:srgbClr val="FF0000"/>
                </a:solidFill>
              </a:rPr>
              <a:t>Tal 1-20</a:t>
            </a: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30278648-51A4-458F-97AB-6511F79B95AE}"/>
              </a:ext>
            </a:extLst>
          </p:cNvPr>
          <p:cNvSpPr txBox="1"/>
          <p:nvPr/>
        </p:nvSpPr>
        <p:spPr>
          <a:xfrm>
            <a:off x="164745" y="43238"/>
            <a:ext cx="125952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800" i="1" dirty="0">
                <a:solidFill>
                  <a:srgbClr val="FF0000"/>
                </a:solidFill>
              </a:rPr>
              <a:t>Sig alle tallene i den række, hvor der mangler tal</a:t>
            </a:r>
          </a:p>
        </p:txBody>
      </p:sp>
    </p:spTree>
    <p:extLst>
      <p:ext uri="{BB962C8B-B14F-4D97-AF65-F5344CB8AC3E}">
        <p14:creationId xmlns:p14="http://schemas.microsoft.com/office/powerpoint/2010/main" val="365316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1122</Words>
  <Application>Microsoft Office PowerPoint</Application>
  <PresentationFormat>Brugerdefineret</PresentationFormat>
  <Paragraphs>649</Paragraphs>
  <Slides>32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31</cp:revision>
  <dcterms:created xsi:type="dcterms:W3CDTF">2018-05-29T12:29:44Z</dcterms:created>
  <dcterms:modified xsi:type="dcterms:W3CDTF">2020-01-12T17:26:18Z</dcterms:modified>
</cp:coreProperties>
</file>