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5" r:id="rId2"/>
    <p:sldId id="321" r:id="rId3"/>
    <p:sldId id="323" r:id="rId4"/>
    <p:sldId id="324" r:id="rId5"/>
    <p:sldId id="325" r:id="rId6"/>
    <p:sldId id="326" r:id="rId7"/>
    <p:sldId id="327" r:id="rId8"/>
    <p:sldId id="328" r:id="rId9"/>
    <p:sldId id="329" r:id="rId10"/>
    <p:sldId id="330" r:id="rId11"/>
    <p:sldId id="331" r:id="rId12"/>
    <p:sldId id="332" r:id="rId13"/>
    <p:sldId id="333" r:id="rId14"/>
    <p:sldId id="334" r:id="rId15"/>
    <p:sldId id="335" r:id="rId16"/>
    <p:sldId id="336" r:id="rId17"/>
    <p:sldId id="337" r:id="rId18"/>
    <p:sldId id="338" r:id="rId19"/>
    <p:sldId id="339" r:id="rId20"/>
    <p:sldId id="340" r:id="rId21"/>
    <p:sldId id="341" r:id="rId22"/>
    <p:sldId id="342" r:id="rId23"/>
    <p:sldId id="343" r:id="rId24"/>
    <p:sldId id="344" r:id="rId25"/>
    <p:sldId id="345" r:id="rId26"/>
    <p:sldId id="346" r:id="rId27"/>
    <p:sldId id="347" r:id="rId28"/>
    <p:sldId id="348" r:id="rId29"/>
    <p:sldId id="349" r:id="rId30"/>
    <p:sldId id="350" r:id="rId31"/>
    <p:sldId id="351" r:id="rId32"/>
    <p:sldId id="352" r:id="rId33"/>
  </p:sldIdLst>
  <p:sldSz cx="27598688" cy="206994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565" userDrawn="1">
          <p15:clr>
            <a:srgbClr val="A4A3A4"/>
          </p15:clr>
        </p15:guide>
        <p15:guide id="2" pos="8693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8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23" d="100"/>
          <a:sy n="23" d="100"/>
        </p:scale>
        <p:origin x="618" y="90"/>
      </p:cViewPr>
      <p:guideLst>
        <p:guide orient="horz" pos="6565"/>
        <p:guide pos="8693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69902" y="3387614"/>
            <a:ext cx="23458885" cy="7206462"/>
          </a:xfrm>
        </p:spPr>
        <p:txBody>
          <a:bodyPr anchor="b"/>
          <a:lstStyle>
            <a:lvl1pPr algn="ctr">
              <a:defRPr sz="18109"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449836" y="10871985"/>
            <a:ext cx="20699016" cy="4997565"/>
          </a:xfrm>
        </p:spPr>
        <p:txBody>
          <a:bodyPr/>
          <a:lstStyle>
            <a:lvl1pPr marL="0" indent="0" algn="ctr">
              <a:buNone/>
              <a:defRPr sz="7244"/>
            </a:lvl1pPr>
            <a:lvl2pPr marL="1379921" indent="0" algn="ctr">
              <a:buNone/>
              <a:defRPr sz="6036"/>
            </a:lvl2pPr>
            <a:lvl3pPr marL="2759842" indent="0" algn="ctr">
              <a:buNone/>
              <a:defRPr sz="5433"/>
            </a:lvl3pPr>
            <a:lvl4pPr marL="4139763" indent="0" algn="ctr">
              <a:buNone/>
              <a:defRPr sz="4829"/>
            </a:lvl4pPr>
            <a:lvl5pPr marL="5519684" indent="0" algn="ctr">
              <a:buNone/>
              <a:defRPr sz="4829"/>
            </a:lvl5pPr>
            <a:lvl6pPr marL="6899605" indent="0" algn="ctr">
              <a:buNone/>
              <a:defRPr sz="4829"/>
            </a:lvl6pPr>
            <a:lvl7pPr marL="8279526" indent="0" algn="ctr">
              <a:buNone/>
              <a:defRPr sz="4829"/>
            </a:lvl7pPr>
            <a:lvl8pPr marL="9659447" indent="0" algn="ctr">
              <a:buNone/>
              <a:defRPr sz="4829"/>
            </a:lvl8pPr>
            <a:lvl9pPr marL="11039368" indent="0" algn="ctr">
              <a:buNone/>
              <a:defRPr sz="4829"/>
            </a:lvl9pPr>
          </a:lstStyle>
          <a:p>
            <a:r>
              <a:rPr lang="da-DK"/>
              <a:t>Klik for at redigere undertiteltypografien i masteren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77E24-BFC4-4D45-8D24-970A56493A12}" type="datetimeFigureOut">
              <a:rPr lang="da-DK" smtClean="0"/>
              <a:t>12-01-2020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EBBB6-AC3B-4204-8C1C-B450E913FBB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1295241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77E24-BFC4-4D45-8D24-970A56493A12}" type="datetimeFigureOut">
              <a:rPr lang="da-DK" smtClean="0"/>
              <a:t>12-01-2020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EBBB6-AC3B-4204-8C1C-B450E913FBB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4820167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9750313" y="1102052"/>
            <a:ext cx="5950967" cy="17541796"/>
          </a:xfrm>
        </p:spPr>
        <p:txBody>
          <a:bodyPr vert="eaVert"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897411" y="1102052"/>
            <a:ext cx="17507918" cy="17541796"/>
          </a:xfrm>
        </p:spPr>
        <p:txBody>
          <a:bodyPr vert="eaVert"/>
          <a:lstStyle/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77E24-BFC4-4D45-8D24-970A56493A12}" type="datetimeFigureOut">
              <a:rPr lang="da-DK" smtClean="0"/>
              <a:t>12-01-2020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EBBB6-AC3B-4204-8C1C-B450E913FBB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8129874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77E24-BFC4-4D45-8D24-970A56493A12}" type="datetimeFigureOut">
              <a:rPr lang="da-DK" smtClean="0"/>
              <a:t>12-01-2020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EBBB6-AC3B-4204-8C1C-B450E913FBB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339472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83037" y="5160485"/>
            <a:ext cx="23803868" cy="8610379"/>
          </a:xfrm>
        </p:spPr>
        <p:txBody>
          <a:bodyPr anchor="b"/>
          <a:lstStyle>
            <a:lvl1pPr>
              <a:defRPr sz="18109"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83037" y="13852322"/>
            <a:ext cx="23803868" cy="4527995"/>
          </a:xfrm>
        </p:spPr>
        <p:txBody>
          <a:bodyPr/>
          <a:lstStyle>
            <a:lvl1pPr marL="0" indent="0">
              <a:buNone/>
              <a:defRPr sz="7244">
                <a:solidFill>
                  <a:schemeClr val="tx1"/>
                </a:solidFill>
              </a:defRPr>
            </a:lvl1pPr>
            <a:lvl2pPr marL="1379921" indent="0">
              <a:buNone/>
              <a:defRPr sz="6036">
                <a:solidFill>
                  <a:schemeClr val="tx1">
                    <a:tint val="75000"/>
                  </a:schemeClr>
                </a:solidFill>
              </a:defRPr>
            </a:lvl2pPr>
            <a:lvl3pPr marL="2759842" indent="0">
              <a:buNone/>
              <a:defRPr sz="5433">
                <a:solidFill>
                  <a:schemeClr val="tx1">
                    <a:tint val="75000"/>
                  </a:schemeClr>
                </a:solidFill>
              </a:defRPr>
            </a:lvl3pPr>
            <a:lvl4pPr marL="4139763" indent="0">
              <a:buNone/>
              <a:defRPr sz="4829">
                <a:solidFill>
                  <a:schemeClr val="tx1">
                    <a:tint val="75000"/>
                  </a:schemeClr>
                </a:solidFill>
              </a:defRPr>
            </a:lvl4pPr>
            <a:lvl5pPr marL="5519684" indent="0">
              <a:buNone/>
              <a:defRPr sz="4829">
                <a:solidFill>
                  <a:schemeClr val="tx1">
                    <a:tint val="75000"/>
                  </a:schemeClr>
                </a:solidFill>
              </a:defRPr>
            </a:lvl5pPr>
            <a:lvl6pPr marL="6899605" indent="0">
              <a:buNone/>
              <a:defRPr sz="4829">
                <a:solidFill>
                  <a:schemeClr val="tx1">
                    <a:tint val="75000"/>
                  </a:schemeClr>
                </a:solidFill>
              </a:defRPr>
            </a:lvl6pPr>
            <a:lvl7pPr marL="8279526" indent="0">
              <a:buNone/>
              <a:defRPr sz="4829">
                <a:solidFill>
                  <a:schemeClr val="tx1">
                    <a:tint val="75000"/>
                  </a:schemeClr>
                </a:solidFill>
              </a:defRPr>
            </a:lvl7pPr>
            <a:lvl8pPr marL="9659447" indent="0">
              <a:buNone/>
              <a:defRPr sz="4829">
                <a:solidFill>
                  <a:schemeClr val="tx1">
                    <a:tint val="75000"/>
                  </a:schemeClr>
                </a:solidFill>
              </a:defRPr>
            </a:lvl8pPr>
            <a:lvl9pPr marL="11039368" indent="0">
              <a:buNone/>
              <a:defRPr sz="482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Rediger teksttypografien i masteren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77E24-BFC4-4D45-8D24-970A56493A12}" type="datetimeFigureOut">
              <a:rPr lang="da-DK" smtClean="0"/>
              <a:t>12-01-2020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EBBB6-AC3B-4204-8C1C-B450E913FBB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9655931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897410" y="5510261"/>
            <a:ext cx="11729442" cy="13133587"/>
          </a:xfrm>
        </p:spPr>
        <p:txBody>
          <a:bodyPr/>
          <a:lstStyle/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971836" y="5510261"/>
            <a:ext cx="11729442" cy="13133587"/>
          </a:xfrm>
        </p:spPr>
        <p:txBody>
          <a:bodyPr/>
          <a:lstStyle/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77E24-BFC4-4D45-8D24-970A56493A12}" type="datetimeFigureOut">
              <a:rPr lang="da-DK" smtClean="0"/>
              <a:t>12-01-2020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EBBB6-AC3B-4204-8C1C-B450E913FBB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8934564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1005" y="1102056"/>
            <a:ext cx="23803868" cy="4000930"/>
          </a:xfrm>
        </p:spPr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01007" y="5074233"/>
            <a:ext cx="11675537" cy="2486803"/>
          </a:xfrm>
        </p:spPr>
        <p:txBody>
          <a:bodyPr anchor="b"/>
          <a:lstStyle>
            <a:lvl1pPr marL="0" indent="0">
              <a:buNone/>
              <a:defRPr sz="7244" b="1"/>
            </a:lvl1pPr>
            <a:lvl2pPr marL="1379921" indent="0">
              <a:buNone/>
              <a:defRPr sz="6036" b="1"/>
            </a:lvl2pPr>
            <a:lvl3pPr marL="2759842" indent="0">
              <a:buNone/>
              <a:defRPr sz="5433" b="1"/>
            </a:lvl3pPr>
            <a:lvl4pPr marL="4139763" indent="0">
              <a:buNone/>
              <a:defRPr sz="4829" b="1"/>
            </a:lvl4pPr>
            <a:lvl5pPr marL="5519684" indent="0">
              <a:buNone/>
              <a:defRPr sz="4829" b="1"/>
            </a:lvl5pPr>
            <a:lvl6pPr marL="6899605" indent="0">
              <a:buNone/>
              <a:defRPr sz="4829" b="1"/>
            </a:lvl6pPr>
            <a:lvl7pPr marL="8279526" indent="0">
              <a:buNone/>
              <a:defRPr sz="4829" b="1"/>
            </a:lvl7pPr>
            <a:lvl8pPr marL="9659447" indent="0">
              <a:buNone/>
              <a:defRPr sz="4829" b="1"/>
            </a:lvl8pPr>
            <a:lvl9pPr marL="11039368" indent="0">
              <a:buNone/>
              <a:defRPr sz="4829" b="1"/>
            </a:lvl9pPr>
          </a:lstStyle>
          <a:p>
            <a:pPr lvl="0"/>
            <a:r>
              <a:rPr lang="da-DK"/>
              <a:t>Rediger teksttypografien i masteren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01007" y="7561036"/>
            <a:ext cx="11675537" cy="11121144"/>
          </a:xfrm>
        </p:spPr>
        <p:txBody>
          <a:bodyPr/>
          <a:lstStyle/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3971837" y="5074233"/>
            <a:ext cx="11733037" cy="2486803"/>
          </a:xfrm>
        </p:spPr>
        <p:txBody>
          <a:bodyPr anchor="b"/>
          <a:lstStyle>
            <a:lvl1pPr marL="0" indent="0">
              <a:buNone/>
              <a:defRPr sz="7244" b="1"/>
            </a:lvl1pPr>
            <a:lvl2pPr marL="1379921" indent="0">
              <a:buNone/>
              <a:defRPr sz="6036" b="1"/>
            </a:lvl2pPr>
            <a:lvl3pPr marL="2759842" indent="0">
              <a:buNone/>
              <a:defRPr sz="5433" b="1"/>
            </a:lvl3pPr>
            <a:lvl4pPr marL="4139763" indent="0">
              <a:buNone/>
              <a:defRPr sz="4829" b="1"/>
            </a:lvl4pPr>
            <a:lvl5pPr marL="5519684" indent="0">
              <a:buNone/>
              <a:defRPr sz="4829" b="1"/>
            </a:lvl5pPr>
            <a:lvl6pPr marL="6899605" indent="0">
              <a:buNone/>
              <a:defRPr sz="4829" b="1"/>
            </a:lvl6pPr>
            <a:lvl7pPr marL="8279526" indent="0">
              <a:buNone/>
              <a:defRPr sz="4829" b="1"/>
            </a:lvl7pPr>
            <a:lvl8pPr marL="9659447" indent="0">
              <a:buNone/>
              <a:defRPr sz="4829" b="1"/>
            </a:lvl8pPr>
            <a:lvl9pPr marL="11039368" indent="0">
              <a:buNone/>
              <a:defRPr sz="4829" b="1"/>
            </a:lvl9pPr>
          </a:lstStyle>
          <a:p>
            <a:pPr lvl="0"/>
            <a:r>
              <a:rPr lang="da-DK"/>
              <a:t>Rediger teksttypografien i masteren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3971837" y="7561036"/>
            <a:ext cx="11733037" cy="11121144"/>
          </a:xfrm>
        </p:spPr>
        <p:txBody>
          <a:bodyPr/>
          <a:lstStyle/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77E24-BFC4-4D45-8D24-970A56493A12}" type="datetimeFigureOut">
              <a:rPr lang="da-DK" smtClean="0"/>
              <a:t>12-01-2020</a:t>
            </a:fld>
            <a:endParaRPr lang="da-D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EBBB6-AC3B-4204-8C1C-B450E913FBB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2472346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77E24-BFC4-4D45-8D24-970A56493A12}" type="datetimeFigureOut">
              <a:rPr lang="da-DK" smtClean="0"/>
              <a:t>12-01-2020</a:t>
            </a:fld>
            <a:endParaRPr lang="da-D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EBBB6-AC3B-4204-8C1C-B450E913FBB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5522910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77E24-BFC4-4D45-8D24-970A56493A12}" type="datetimeFigureOut">
              <a:rPr lang="da-DK" smtClean="0"/>
              <a:t>12-01-2020</a:t>
            </a:fld>
            <a:endParaRPr lang="da-D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EBBB6-AC3B-4204-8C1C-B450E913FBB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499840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1005" y="1379961"/>
            <a:ext cx="8901295" cy="4829863"/>
          </a:xfrm>
        </p:spPr>
        <p:txBody>
          <a:bodyPr anchor="b"/>
          <a:lstStyle>
            <a:lvl1pPr>
              <a:defRPr sz="9658"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733037" y="2980336"/>
            <a:ext cx="13971836" cy="14710000"/>
          </a:xfrm>
        </p:spPr>
        <p:txBody>
          <a:bodyPr/>
          <a:lstStyle>
            <a:lvl1pPr>
              <a:defRPr sz="9658"/>
            </a:lvl1pPr>
            <a:lvl2pPr>
              <a:defRPr sz="8451"/>
            </a:lvl2pPr>
            <a:lvl3pPr>
              <a:defRPr sz="7244"/>
            </a:lvl3pPr>
            <a:lvl4pPr>
              <a:defRPr sz="6036"/>
            </a:lvl4pPr>
            <a:lvl5pPr>
              <a:defRPr sz="6036"/>
            </a:lvl5pPr>
            <a:lvl6pPr>
              <a:defRPr sz="6036"/>
            </a:lvl6pPr>
            <a:lvl7pPr>
              <a:defRPr sz="6036"/>
            </a:lvl7pPr>
            <a:lvl8pPr>
              <a:defRPr sz="6036"/>
            </a:lvl8pPr>
            <a:lvl9pPr>
              <a:defRPr sz="6036"/>
            </a:lvl9pPr>
          </a:lstStyle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01005" y="6209824"/>
            <a:ext cx="8901295" cy="11504467"/>
          </a:xfrm>
        </p:spPr>
        <p:txBody>
          <a:bodyPr/>
          <a:lstStyle>
            <a:lvl1pPr marL="0" indent="0">
              <a:buNone/>
              <a:defRPr sz="4829"/>
            </a:lvl1pPr>
            <a:lvl2pPr marL="1379921" indent="0">
              <a:buNone/>
              <a:defRPr sz="4225"/>
            </a:lvl2pPr>
            <a:lvl3pPr marL="2759842" indent="0">
              <a:buNone/>
              <a:defRPr sz="3622"/>
            </a:lvl3pPr>
            <a:lvl4pPr marL="4139763" indent="0">
              <a:buNone/>
              <a:defRPr sz="3018"/>
            </a:lvl4pPr>
            <a:lvl5pPr marL="5519684" indent="0">
              <a:buNone/>
              <a:defRPr sz="3018"/>
            </a:lvl5pPr>
            <a:lvl6pPr marL="6899605" indent="0">
              <a:buNone/>
              <a:defRPr sz="3018"/>
            </a:lvl6pPr>
            <a:lvl7pPr marL="8279526" indent="0">
              <a:buNone/>
              <a:defRPr sz="3018"/>
            </a:lvl7pPr>
            <a:lvl8pPr marL="9659447" indent="0">
              <a:buNone/>
              <a:defRPr sz="3018"/>
            </a:lvl8pPr>
            <a:lvl9pPr marL="11039368" indent="0">
              <a:buNone/>
              <a:defRPr sz="3018"/>
            </a:lvl9pPr>
          </a:lstStyle>
          <a:p>
            <a:pPr lvl="0"/>
            <a:r>
              <a:rPr lang="da-DK"/>
              <a:t>Rediger teksttypografien i masteren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77E24-BFC4-4D45-8D24-970A56493A12}" type="datetimeFigureOut">
              <a:rPr lang="da-DK" smtClean="0"/>
              <a:t>12-01-2020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EBBB6-AC3B-4204-8C1C-B450E913FBB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2881087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1005" y="1379961"/>
            <a:ext cx="8901295" cy="4829863"/>
          </a:xfrm>
        </p:spPr>
        <p:txBody>
          <a:bodyPr anchor="b"/>
          <a:lstStyle>
            <a:lvl1pPr>
              <a:defRPr sz="9658"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733037" y="2980336"/>
            <a:ext cx="13971836" cy="14710000"/>
          </a:xfrm>
        </p:spPr>
        <p:txBody>
          <a:bodyPr anchor="t"/>
          <a:lstStyle>
            <a:lvl1pPr marL="0" indent="0">
              <a:buNone/>
              <a:defRPr sz="9658"/>
            </a:lvl1pPr>
            <a:lvl2pPr marL="1379921" indent="0">
              <a:buNone/>
              <a:defRPr sz="8451"/>
            </a:lvl2pPr>
            <a:lvl3pPr marL="2759842" indent="0">
              <a:buNone/>
              <a:defRPr sz="7244"/>
            </a:lvl3pPr>
            <a:lvl4pPr marL="4139763" indent="0">
              <a:buNone/>
              <a:defRPr sz="6036"/>
            </a:lvl4pPr>
            <a:lvl5pPr marL="5519684" indent="0">
              <a:buNone/>
              <a:defRPr sz="6036"/>
            </a:lvl5pPr>
            <a:lvl6pPr marL="6899605" indent="0">
              <a:buNone/>
              <a:defRPr sz="6036"/>
            </a:lvl6pPr>
            <a:lvl7pPr marL="8279526" indent="0">
              <a:buNone/>
              <a:defRPr sz="6036"/>
            </a:lvl7pPr>
            <a:lvl8pPr marL="9659447" indent="0">
              <a:buNone/>
              <a:defRPr sz="6036"/>
            </a:lvl8pPr>
            <a:lvl9pPr marL="11039368" indent="0">
              <a:buNone/>
              <a:defRPr sz="6036"/>
            </a:lvl9pPr>
          </a:lstStyle>
          <a:p>
            <a:r>
              <a:rPr lang="da-DK"/>
              <a:t>Klik på ikonet for at tilføje et billede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01005" y="6209824"/>
            <a:ext cx="8901295" cy="11504467"/>
          </a:xfrm>
        </p:spPr>
        <p:txBody>
          <a:bodyPr/>
          <a:lstStyle>
            <a:lvl1pPr marL="0" indent="0">
              <a:buNone/>
              <a:defRPr sz="4829"/>
            </a:lvl1pPr>
            <a:lvl2pPr marL="1379921" indent="0">
              <a:buNone/>
              <a:defRPr sz="4225"/>
            </a:lvl2pPr>
            <a:lvl3pPr marL="2759842" indent="0">
              <a:buNone/>
              <a:defRPr sz="3622"/>
            </a:lvl3pPr>
            <a:lvl4pPr marL="4139763" indent="0">
              <a:buNone/>
              <a:defRPr sz="3018"/>
            </a:lvl4pPr>
            <a:lvl5pPr marL="5519684" indent="0">
              <a:buNone/>
              <a:defRPr sz="3018"/>
            </a:lvl5pPr>
            <a:lvl6pPr marL="6899605" indent="0">
              <a:buNone/>
              <a:defRPr sz="3018"/>
            </a:lvl6pPr>
            <a:lvl7pPr marL="8279526" indent="0">
              <a:buNone/>
              <a:defRPr sz="3018"/>
            </a:lvl7pPr>
            <a:lvl8pPr marL="9659447" indent="0">
              <a:buNone/>
              <a:defRPr sz="3018"/>
            </a:lvl8pPr>
            <a:lvl9pPr marL="11039368" indent="0">
              <a:buNone/>
              <a:defRPr sz="3018"/>
            </a:lvl9pPr>
          </a:lstStyle>
          <a:p>
            <a:pPr lvl="0"/>
            <a:r>
              <a:rPr lang="da-DK"/>
              <a:t>Rediger teksttypografien i masteren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77E24-BFC4-4D45-8D24-970A56493A12}" type="datetimeFigureOut">
              <a:rPr lang="da-DK" smtClean="0"/>
              <a:t>12-01-2020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EBBB6-AC3B-4204-8C1C-B450E913FBB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5024891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6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897410" y="1102056"/>
            <a:ext cx="23803868" cy="400093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97410" y="5510261"/>
            <a:ext cx="23803868" cy="131335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897410" y="19185294"/>
            <a:ext cx="6209705" cy="11020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2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977E24-BFC4-4D45-8D24-970A56493A12}" type="datetimeFigureOut">
              <a:rPr lang="da-DK" smtClean="0"/>
              <a:t>12-01-2020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2066" y="19185294"/>
            <a:ext cx="9314557" cy="11020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62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9491573" y="19185294"/>
            <a:ext cx="6209705" cy="11020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62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6EBBB6-AC3B-4204-8C1C-B450E913FBB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5338536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2759842" rtl="0" eaLnBrk="1" latinLnBrk="0" hangingPunct="1">
        <a:lnSpc>
          <a:spcPct val="90000"/>
        </a:lnSpc>
        <a:spcBef>
          <a:spcPct val="0"/>
        </a:spcBef>
        <a:buNone/>
        <a:defRPr sz="1328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689961" indent="-689961" algn="l" defTabSz="2759842" rtl="0" eaLnBrk="1" latinLnBrk="0" hangingPunct="1">
        <a:lnSpc>
          <a:spcPct val="90000"/>
        </a:lnSpc>
        <a:spcBef>
          <a:spcPts val="3018"/>
        </a:spcBef>
        <a:buFont typeface="Arial" panose="020B0604020202020204" pitchFamily="34" charset="0"/>
        <a:buChar char="•"/>
        <a:defRPr sz="8451" kern="1200">
          <a:solidFill>
            <a:schemeClr val="tx1"/>
          </a:solidFill>
          <a:latin typeface="+mn-lt"/>
          <a:ea typeface="+mn-ea"/>
          <a:cs typeface="+mn-cs"/>
        </a:defRPr>
      </a:lvl1pPr>
      <a:lvl2pPr marL="2069882" indent="-689961" algn="l" defTabSz="2759842" rtl="0" eaLnBrk="1" latinLnBrk="0" hangingPunct="1">
        <a:lnSpc>
          <a:spcPct val="90000"/>
        </a:lnSpc>
        <a:spcBef>
          <a:spcPts val="1509"/>
        </a:spcBef>
        <a:buFont typeface="Arial" panose="020B0604020202020204" pitchFamily="34" charset="0"/>
        <a:buChar char="•"/>
        <a:defRPr sz="7244" kern="1200">
          <a:solidFill>
            <a:schemeClr val="tx1"/>
          </a:solidFill>
          <a:latin typeface="+mn-lt"/>
          <a:ea typeface="+mn-ea"/>
          <a:cs typeface="+mn-cs"/>
        </a:defRPr>
      </a:lvl2pPr>
      <a:lvl3pPr marL="3449803" indent="-689961" algn="l" defTabSz="2759842" rtl="0" eaLnBrk="1" latinLnBrk="0" hangingPunct="1">
        <a:lnSpc>
          <a:spcPct val="90000"/>
        </a:lnSpc>
        <a:spcBef>
          <a:spcPts val="1509"/>
        </a:spcBef>
        <a:buFont typeface="Arial" panose="020B0604020202020204" pitchFamily="34" charset="0"/>
        <a:buChar char="•"/>
        <a:defRPr sz="6036" kern="1200">
          <a:solidFill>
            <a:schemeClr val="tx1"/>
          </a:solidFill>
          <a:latin typeface="+mn-lt"/>
          <a:ea typeface="+mn-ea"/>
          <a:cs typeface="+mn-cs"/>
        </a:defRPr>
      </a:lvl3pPr>
      <a:lvl4pPr marL="4829724" indent="-689961" algn="l" defTabSz="2759842" rtl="0" eaLnBrk="1" latinLnBrk="0" hangingPunct="1">
        <a:lnSpc>
          <a:spcPct val="90000"/>
        </a:lnSpc>
        <a:spcBef>
          <a:spcPts val="1509"/>
        </a:spcBef>
        <a:buFont typeface="Arial" panose="020B0604020202020204" pitchFamily="34" charset="0"/>
        <a:buChar char="•"/>
        <a:defRPr sz="5433" kern="1200">
          <a:solidFill>
            <a:schemeClr val="tx1"/>
          </a:solidFill>
          <a:latin typeface="+mn-lt"/>
          <a:ea typeface="+mn-ea"/>
          <a:cs typeface="+mn-cs"/>
        </a:defRPr>
      </a:lvl4pPr>
      <a:lvl5pPr marL="6209645" indent="-689961" algn="l" defTabSz="2759842" rtl="0" eaLnBrk="1" latinLnBrk="0" hangingPunct="1">
        <a:lnSpc>
          <a:spcPct val="90000"/>
        </a:lnSpc>
        <a:spcBef>
          <a:spcPts val="1509"/>
        </a:spcBef>
        <a:buFont typeface="Arial" panose="020B0604020202020204" pitchFamily="34" charset="0"/>
        <a:buChar char="•"/>
        <a:defRPr sz="5433" kern="1200">
          <a:solidFill>
            <a:schemeClr val="tx1"/>
          </a:solidFill>
          <a:latin typeface="+mn-lt"/>
          <a:ea typeface="+mn-ea"/>
          <a:cs typeface="+mn-cs"/>
        </a:defRPr>
      </a:lvl5pPr>
      <a:lvl6pPr marL="7589566" indent="-689961" algn="l" defTabSz="2759842" rtl="0" eaLnBrk="1" latinLnBrk="0" hangingPunct="1">
        <a:lnSpc>
          <a:spcPct val="90000"/>
        </a:lnSpc>
        <a:spcBef>
          <a:spcPts val="1509"/>
        </a:spcBef>
        <a:buFont typeface="Arial" panose="020B0604020202020204" pitchFamily="34" charset="0"/>
        <a:buChar char="•"/>
        <a:defRPr sz="5433" kern="1200">
          <a:solidFill>
            <a:schemeClr val="tx1"/>
          </a:solidFill>
          <a:latin typeface="+mn-lt"/>
          <a:ea typeface="+mn-ea"/>
          <a:cs typeface="+mn-cs"/>
        </a:defRPr>
      </a:lvl6pPr>
      <a:lvl7pPr marL="8969487" indent="-689961" algn="l" defTabSz="2759842" rtl="0" eaLnBrk="1" latinLnBrk="0" hangingPunct="1">
        <a:lnSpc>
          <a:spcPct val="90000"/>
        </a:lnSpc>
        <a:spcBef>
          <a:spcPts val="1509"/>
        </a:spcBef>
        <a:buFont typeface="Arial" panose="020B0604020202020204" pitchFamily="34" charset="0"/>
        <a:buChar char="•"/>
        <a:defRPr sz="5433" kern="1200">
          <a:solidFill>
            <a:schemeClr val="tx1"/>
          </a:solidFill>
          <a:latin typeface="+mn-lt"/>
          <a:ea typeface="+mn-ea"/>
          <a:cs typeface="+mn-cs"/>
        </a:defRPr>
      </a:lvl7pPr>
      <a:lvl8pPr marL="10349408" indent="-689961" algn="l" defTabSz="2759842" rtl="0" eaLnBrk="1" latinLnBrk="0" hangingPunct="1">
        <a:lnSpc>
          <a:spcPct val="90000"/>
        </a:lnSpc>
        <a:spcBef>
          <a:spcPts val="1509"/>
        </a:spcBef>
        <a:buFont typeface="Arial" panose="020B0604020202020204" pitchFamily="34" charset="0"/>
        <a:buChar char="•"/>
        <a:defRPr sz="5433" kern="1200">
          <a:solidFill>
            <a:schemeClr val="tx1"/>
          </a:solidFill>
          <a:latin typeface="+mn-lt"/>
          <a:ea typeface="+mn-ea"/>
          <a:cs typeface="+mn-cs"/>
        </a:defRPr>
      </a:lvl8pPr>
      <a:lvl9pPr marL="11729329" indent="-689961" algn="l" defTabSz="2759842" rtl="0" eaLnBrk="1" latinLnBrk="0" hangingPunct="1">
        <a:lnSpc>
          <a:spcPct val="90000"/>
        </a:lnSpc>
        <a:spcBef>
          <a:spcPts val="1509"/>
        </a:spcBef>
        <a:buFont typeface="Arial" panose="020B0604020202020204" pitchFamily="34" charset="0"/>
        <a:buChar char="•"/>
        <a:defRPr sz="543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759842" rtl="0" eaLnBrk="1" latinLnBrk="0" hangingPunct="1">
        <a:defRPr sz="5433" kern="1200">
          <a:solidFill>
            <a:schemeClr val="tx1"/>
          </a:solidFill>
          <a:latin typeface="+mn-lt"/>
          <a:ea typeface="+mn-ea"/>
          <a:cs typeface="+mn-cs"/>
        </a:defRPr>
      </a:lvl1pPr>
      <a:lvl2pPr marL="1379921" algn="l" defTabSz="2759842" rtl="0" eaLnBrk="1" latinLnBrk="0" hangingPunct="1">
        <a:defRPr sz="5433" kern="1200">
          <a:solidFill>
            <a:schemeClr val="tx1"/>
          </a:solidFill>
          <a:latin typeface="+mn-lt"/>
          <a:ea typeface="+mn-ea"/>
          <a:cs typeface="+mn-cs"/>
        </a:defRPr>
      </a:lvl2pPr>
      <a:lvl3pPr marL="2759842" algn="l" defTabSz="2759842" rtl="0" eaLnBrk="1" latinLnBrk="0" hangingPunct="1">
        <a:defRPr sz="5433" kern="1200">
          <a:solidFill>
            <a:schemeClr val="tx1"/>
          </a:solidFill>
          <a:latin typeface="+mn-lt"/>
          <a:ea typeface="+mn-ea"/>
          <a:cs typeface="+mn-cs"/>
        </a:defRPr>
      </a:lvl3pPr>
      <a:lvl4pPr marL="4139763" algn="l" defTabSz="2759842" rtl="0" eaLnBrk="1" latinLnBrk="0" hangingPunct="1">
        <a:defRPr sz="5433" kern="1200">
          <a:solidFill>
            <a:schemeClr val="tx1"/>
          </a:solidFill>
          <a:latin typeface="+mn-lt"/>
          <a:ea typeface="+mn-ea"/>
          <a:cs typeface="+mn-cs"/>
        </a:defRPr>
      </a:lvl4pPr>
      <a:lvl5pPr marL="5519684" algn="l" defTabSz="2759842" rtl="0" eaLnBrk="1" latinLnBrk="0" hangingPunct="1">
        <a:defRPr sz="5433" kern="1200">
          <a:solidFill>
            <a:schemeClr val="tx1"/>
          </a:solidFill>
          <a:latin typeface="+mn-lt"/>
          <a:ea typeface="+mn-ea"/>
          <a:cs typeface="+mn-cs"/>
        </a:defRPr>
      </a:lvl5pPr>
      <a:lvl6pPr marL="6899605" algn="l" defTabSz="2759842" rtl="0" eaLnBrk="1" latinLnBrk="0" hangingPunct="1">
        <a:defRPr sz="5433" kern="1200">
          <a:solidFill>
            <a:schemeClr val="tx1"/>
          </a:solidFill>
          <a:latin typeface="+mn-lt"/>
          <a:ea typeface="+mn-ea"/>
          <a:cs typeface="+mn-cs"/>
        </a:defRPr>
      </a:lvl6pPr>
      <a:lvl7pPr marL="8279526" algn="l" defTabSz="2759842" rtl="0" eaLnBrk="1" latinLnBrk="0" hangingPunct="1">
        <a:defRPr sz="5433" kern="1200">
          <a:solidFill>
            <a:schemeClr val="tx1"/>
          </a:solidFill>
          <a:latin typeface="+mn-lt"/>
          <a:ea typeface="+mn-ea"/>
          <a:cs typeface="+mn-cs"/>
        </a:defRPr>
      </a:lvl7pPr>
      <a:lvl8pPr marL="9659447" algn="l" defTabSz="2759842" rtl="0" eaLnBrk="1" latinLnBrk="0" hangingPunct="1">
        <a:defRPr sz="5433" kern="1200">
          <a:solidFill>
            <a:schemeClr val="tx1"/>
          </a:solidFill>
          <a:latin typeface="+mn-lt"/>
          <a:ea typeface="+mn-ea"/>
          <a:cs typeface="+mn-cs"/>
        </a:defRPr>
      </a:lvl8pPr>
      <a:lvl9pPr marL="11039368" algn="l" defTabSz="2759842" rtl="0" eaLnBrk="1" latinLnBrk="0" hangingPunct="1">
        <a:defRPr sz="543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felt 3">
            <a:extLst>
              <a:ext uri="{FF2B5EF4-FFF2-40B4-BE49-F238E27FC236}">
                <a16:creationId xmlns:a16="http://schemas.microsoft.com/office/drawing/2014/main" id="{9DCE1849-ADAC-4CA4-A0BD-B9DE6747C2B5}"/>
              </a:ext>
            </a:extLst>
          </p:cNvPr>
          <p:cNvSpPr txBox="1"/>
          <p:nvPr/>
        </p:nvSpPr>
        <p:spPr>
          <a:xfrm>
            <a:off x="19202402" y="1674"/>
            <a:ext cx="12111650" cy="21930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3651" i="1" dirty="0">
                <a:solidFill>
                  <a:srgbClr val="FF0000"/>
                </a:solidFill>
              </a:rPr>
              <a:t>ugedagene</a:t>
            </a:r>
          </a:p>
        </p:txBody>
      </p:sp>
      <p:sp>
        <p:nvSpPr>
          <p:cNvPr id="13" name="Tekstfelt 12">
            <a:extLst>
              <a:ext uri="{FF2B5EF4-FFF2-40B4-BE49-F238E27FC236}">
                <a16:creationId xmlns:a16="http://schemas.microsoft.com/office/drawing/2014/main" id="{78EF8B6F-EC82-4972-8A15-CF01581161A5}"/>
              </a:ext>
            </a:extLst>
          </p:cNvPr>
          <p:cNvSpPr txBox="1"/>
          <p:nvPr/>
        </p:nvSpPr>
        <p:spPr>
          <a:xfrm>
            <a:off x="19513661" y="19499084"/>
            <a:ext cx="78732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7200" i="1" dirty="0">
                <a:solidFill>
                  <a:srgbClr val="FF0000"/>
                </a:solidFill>
              </a:rPr>
              <a:t>www.trine-evald.dk</a:t>
            </a:r>
          </a:p>
        </p:txBody>
      </p:sp>
      <p:sp>
        <p:nvSpPr>
          <p:cNvPr id="2" name="Tekstfelt 1">
            <a:extLst>
              <a:ext uri="{FF2B5EF4-FFF2-40B4-BE49-F238E27FC236}">
                <a16:creationId xmlns:a16="http://schemas.microsoft.com/office/drawing/2014/main" id="{92388F98-2D47-4DA1-954A-AB27E121DF2F}"/>
              </a:ext>
            </a:extLst>
          </p:cNvPr>
          <p:cNvSpPr txBox="1"/>
          <p:nvPr/>
        </p:nvSpPr>
        <p:spPr>
          <a:xfrm>
            <a:off x="3436360" y="341210"/>
            <a:ext cx="7398327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600" dirty="0"/>
              <a:t>Montag</a:t>
            </a:r>
          </a:p>
        </p:txBody>
      </p:sp>
      <p:sp>
        <p:nvSpPr>
          <p:cNvPr id="19" name="Tekstfelt 18">
            <a:extLst>
              <a:ext uri="{FF2B5EF4-FFF2-40B4-BE49-F238E27FC236}">
                <a16:creationId xmlns:a16="http://schemas.microsoft.com/office/drawing/2014/main" id="{71C8E120-4D88-4F72-AE30-5C8F4E2C8EC3}"/>
              </a:ext>
            </a:extLst>
          </p:cNvPr>
          <p:cNvSpPr txBox="1"/>
          <p:nvPr/>
        </p:nvSpPr>
        <p:spPr>
          <a:xfrm>
            <a:off x="3436360" y="3190738"/>
            <a:ext cx="8763000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600" dirty="0"/>
              <a:t>Dienstag</a:t>
            </a:r>
          </a:p>
        </p:txBody>
      </p:sp>
      <p:sp>
        <p:nvSpPr>
          <p:cNvPr id="21" name="Tekstfelt 20">
            <a:extLst>
              <a:ext uri="{FF2B5EF4-FFF2-40B4-BE49-F238E27FC236}">
                <a16:creationId xmlns:a16="http://schemas.microsoft.com/office/drawing/2014/main" id="{52B1DF66-064A-43E8-93C3-46192D976676}"/>
              </a:ext>
            </a:extLst>
          </p:cNvPr>
          <p:cNvSpPr txBox="1"/>
          <p:nvPr/>
        </p:nvSpPr>
        <p:spPr>
          <a:xfrm>
            <a:off x="3436360" y="8889795"/>
            <a:ext cx="12496799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600" dirty="0"/>
              <a:t>Donnerstag</a:t>
            </a:r>
          </a:p>
        </p:txBody>
      </p:sp>
      <p:sp>
        <p:nvSpPr>
          <p:cNvPr id="22" name="Tekstfelt 21">
            <a:extLst>
              <a:ext uri="{FF2B5EF4-FFF2-40B4-BE49-F238E27FC236}">
                <a16:creationId xmlns:a16="http://schemas.microsoft.com/office/drawing/2014/main" id="{3E4C8BAD-34E0-4B4D-9E1F-B9E1E006B8CC}"/>
              </a:ext>
            </a:extLst>
          </p:cNvPr>
          <p:cNvSpPr txBox="1"/>
          <p:nvPr/>
        </p:nvSpPr>
        <p:spPr>
          <a:xfrm>
            <a:off x="3436359" y="11737822"/>
            <a:ext cx="7398327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600" dirty="0"/>
              <a:t>Freitag</a:t>
            </a:r>
          </a:p>
        </p:txBody>
      </p:sp>
      <p:sp>
        <p:nvSpPr>
          <p:cNvPr id="27" name="Tekstfelt 26">
            <a:extLst>
              <a:ext uri="{FF2B5EF4-FFF2-40B4-BE49-F238E27FC236}">
                <a16:creationId xmlns:a16="http://schemas.microsoft.com/office/drawing/2014/main" id="{BCF06E16-A1C5-455F-B5F8-65B061083808}"/>
              </a:ext>
            </a:extLst>
          </p:cNvPr>
          <p:cNvSpPr txBox="1"/>
          <p:nvPr/>
        </p:nvSpPr>
        <p:spPr>
          <a:xfrm>
            <a:off x="3436360" y="14585849"/>
            <a:ext cx="7398327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Samstag</a:t>
            </a:r>
          </a:p>
        </p:txBody>
      </p:sp>
      <p:sp>
        <p:nvSpPr>
          <p:cNvPr id="28" name="Tekstfelt 27">
            <a:extLst>
              <a:ext uri="{FF2B5EF4-FFF2-40B4-BE49-F238E27FC236}">
                <a16:creationId xmlns:a16="http://schemas.microsoft.com/office/drawing/2014/main" id="{C9F3B2DB-BF68-4926-B18E-070780A38BB7}"/>
              </a:ext>
            </a:extLst>
          </p:cNvPr>
          <p:cNvSpPr txBox="1"/>
          <p:nvPr/>
        </p:nvSpPr>
        <p:spPr>
          <a:xfrm>
            <a:off x="3436360" y="6041768"/>
            <a:ext cx="8631815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600" dirty="0"/>
              <a:t>Mittwoch</a:t>
            </a:r>
          </a:p>
        </p:txBody>
      </p:sp>
      <p:sp>
        <p:nvSpPr>
          <p:cNvPr id="29" name="Tekstfelt 28">
            <a:extLst>
              <a:ext uri="{FF2B5EF4-FFF2-40B4-BE49-F238E27FC236}">
                <a16:creationId xmlns:a16="http://schemas.microsoft.com/office/drawing/2014/main" id="{A7D265C4-9E3C-438B-8CA8-0003EC353E64}"/>
              </a:ext>
            </a:extLst>
          </p:cNvPr>
          <p:cNvSpPr txBox="1"/>
          <p:nvPr/>
        </p:nvSpPr>
        <p:spPr>
          <a:xfrm>
            <a:off x="3436359" y="17436188"/>
            <a:ext cx="7398327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600" dirty="0"/>
              <a:t>Sonntag</a:t>
            </a:r>
          </a:p>
        </p:txBody>
      </p:sp>
      <p:sp>
        <p:nvSpPr>
          <p:cNvPr id="11" name="Rektangel 10">
            <a:extLst>
              <a:ext uri="{FF2B5EF4-FFF2-40B4-BE49-F238E27FC236}">
                <a16:creationId xmlns:a16="http://schemas.microsoft.com/office/drawing/2014/main" id="{24C50652-768C-478C-A37D-F01BCD82B120}"/>
              </a:ext>
            </a:extLst>
          </p:cNvPr>
          <p:cNvSpPr/>
          <p:nvPr/>
        </p:nvSpPr>
        <p:spPr>
          <a:xfrm>
            <a:off x="20319454" y="6610221"/>
            <a:ext cx="6261706" cy="7478970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wrap="none" lIns="540000" rIns="540000">
            <a:spAutoFit/>
          </a:bodyPr>
          <a:lstStyle/>
          <a:p>
            <a:r>
              <a:rPr lang="de-DE" sz="8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Hilfskiste:</a:t>
            </a:r>
            <a:br>
              <a:rPr lang="de-DE" sz="8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de-DE" sz="8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vorgestern</a:t>
            </a:r>
            <a:br>
              <a:rPr lang="de-DE" sz="8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de-DE" sz="8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gestern </a:t>
            </a:r>
            <a:br>
              <a:rPr lang="de-DE" sz="8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de-DE" sz="8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heute </a:t>
            </a:r>
            <a:br>
              <a:rPr lang="de-DE" sz="8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de-DE" sz="8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morgen</a:t>
            </a:r>
            <a:br>
              <a:rPr lang="de-DE" sz="8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de-DE" sz="8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übermorgen</a:t>
            </a:r>
            <a:endParaRPr lang="da-DK" sz="8000" dirty="0"/>
          </a:p>
        </p:txBody>
      </p:sp>
    </p:spTree>
    <p:extLst>
      <p:ext uri="{BB962C8B-B14F-4D97-AF65-F5344CB8AC3E}">
        <p14:creationId xmlns:p14="http://schemas.microsoft.com/office/powerpoint/2010/main" val="9450771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kstfelt 12">
            <a:extLst>
              <a:ext uri="{FF2B5EF4-FFF2-40B4-BE49-F238E27FC236}">
                <a16:creationId xmlns:a16="http://schemas.microsoft.com/office/drawing/2014/main" id="{78EF8B6F-EC82-4972-8A15-CF01581161A5}"/>
              </a:ext>
            </a:extLst>
          </p:cNvPr>
          <p:cNvSpPr txBox="1"/>
          <p:nvPr/>
        </p:nvSpPr>
        <p:spPr>
          <a:xfrm>
            <a:off x="19513661" y="19499084"/>
            <a:ext cx="78732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7200" i="1" dirty="0">
                <a:solidFill>
                  <a:srgbClr val="FF0000"/>
                </a:solidFill>
              </a:rPr>
              <a:t>www.trine-evald.dk</a:t>
            </a:r>
          </a:p>
        </p:txBody>
      </p:sp>
      <p:sp>
        <p:nvSpPr>
          <p:cNvPr id="2" name="Tekstfelt 1">
            <a:extLst>
              <a:ext uri="{FF2B5EF4-FFF2-40B4-BE49-F238E27FC236}">
                <a16:creationId xmlns:a16="http://schemas.microsoft.com/office/drawing/2014/main" id="{92388F98-2D47-4DA1-954A-AB27E121DF2F}"/>
              </a:ext>
            </a:extLst>
          </p:cNvPr>
          <p:cNvSpPr txBox="1"/>
          <p:nvPr/>
        </p:nvSpPr>
        <p:spPr>
          <a:xfrm>
            <a:off x="3436360" y="341210"/>
            <a:ext cx="7398327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600" dirty="0"/>
              <a:t>Montag</a:t>
            </a:r>
          </a:p>
        </p:txBody>
      </p:sp>
      <p:sp>
        <p:nvSpPr>
          <p:cNvPr id="19" name="Tekstfelt 18">
            <a:extLst>
              <a:ext uri="{FF2B5EF4-FFF2-40B4-BE49-F238E27FC236}">
                <a16:creationId xmlns:a16="http://schemas.microsoft.com/office/drawing/2014/main" id="{71C8E120-4D88-4F72-AE30-5C8F4E2C8EC3}"/>
              </a:ext>
            </a:extLst>
          </p:cNvPr>
          <p:cNvSpPr txBox="1"/>
          <p:nvPr/>
        </p:nvSpPr>
        <p:spPr>
          <a:xfrm>
            <a:off x="3436360" y="3190738"/>
            <a:ext cx="8763000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600" dirty="0"/>
              <a:t>Dienstag</a:t>
            </a:r>
          </a:p>
        </p:txBody>
      </p:sp>
      <p:sp>
        <p:nvSpPr>
          <p:cNvPr id="22" name="Tekstfelt 21">
            <a:extLst>
              <a:ext uri="{FF2B5EF4-FFF2-40B4-BE49-F238E27FC236}">
                <a16:creationId xmlns:a16="http://schemas.microsoft.com/office/drawing/2014/main" id="{3E4C8BAD-34E0-4B4D-9E1F-B9E1E006B8CC}"/>
              </a:ext>
            </a:extLst>
          </p:cNvPr>
          <p:cNvSpPr txBox="1"/>
          <p:nvPr/>
        </p:nvSpPr>
        <p:spPr>
          <a:xfrm>
            <a:off x="3436359" y="11737822"/>
            <a:ext cx="7398327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600" dirty="0"/>
              <a:t>Freitag</a:t>
            </a:r>
          </a:p>
        </p:txBody>
      </p:sp>
      <p:sp>
        <p:nvSpPr>
          <p:cNvPr id="27" name="Tekstfelt 26">
            <a:extLst>
              <a:ext uri="{FF2B5EF4-FFF2-40B4-BE49-F238E27FC236}">
                <a16:creationId xmlns:a16="http://schemas.microsoft.com/office/drawing/2014/main" id="{BCF06E16-A1C5-455F-B5F8-65B061083808}"/>
              </a:ext>
            </a:extLst>
          </p:cNvPr>
          <p:cNvSpPr txBox="1"/>
          <p:nvPr/>
        </p:nvSpPr>
        <p:spPr>
          <a:xfrm>
            <a:off x="3436359" y="14585849"/>
            <a:ext cx="7398327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Samstag</a:t>
            </a:r>
          </a:p>
        </p:txBody>
      </p:sp>
      <p:sp>
        <p:nvSpPr>
          <p:cNvPr id="28" name="Tekstfelt 27">
            <a:extLst>
              <a:ext uri="{FF2B5EF4-FFF2-40B4-BE49-F238E27FC236}">
                <a16:creationId xmlns:a16="http://schemas.microsoft.com/office/drawing/2014/main" id="{C9F3B2DB-BF68-4926-B18E-070780A38BB7}"/>
              </a:ext>
            </a:extLst>
          </p:cNvPr>
          <p:cNvSpPr txBox="1"/>
          <p:nvPr/>
        </p:nvSpPr>
        <p:spPr>
          <a:xfrm>
            <a:off x="3436360" y="6041768"/>
            <a:ext cx="8631815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600" dirty="0"/>
              <a:t>Mittwoch</a:t>
            </a:r>
          </a:p>
        </p:txBody>
      </p:sp>
      <p:sp>
        <p:nvSpPr>
          <p:cNvPr id="29" name="Tekstfelt 28">
            <a:extLst>
              <a:ext uri="{FF2B5EF4-FFF2-40B4-BE49-F238E27FC236}">
                <a16:creationId xmlns:a16="http://schemas.microsoft.com/office/drawing/2014/main" id="{A7D265C4-9E3C-438B-8CA8-0003EC353E64}"/>
              </a:ext>
            </a:extLst>
          </p:cNvPr>
          <p:cNvSpPr txBox="1"/>
          <p:nvPr/>
        </p:nvSpPr>
        <p:spPr>
          <a:xfrm>
            <a:off x="3436358" y="17436188"/>
            <a:ext cx="7398327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600" dirty="0"/>
              <a:t>Sonntag</a:t>
            </a:r>
          </a:p>
        </p:txBody>
      </p:sp>
      <p:sp>
        <p:nvSpPr>
          <p:cNvPr id="11" name="Tekstfelt 10">
            <a:extLst>
              <a:ext uri="{FF2B5EF4-FFF2-40B4-BE49-F238E27FC236}">
                <a16:creationId xmlns:a16="http://schemas.microsoft.com/office/drawing/2014/main" id="{C6CFD0E1-3E99-478C-A3FA-96BBF2201350}"/>
              </a:ext>
            </a:extLst>
          </p:cNvPr>
          <p:cNvSpPr txBox="1"/>
          <p:nvPr/>
        </p:nvSpPr>
        <p:spPr>
          <a:xfrm>
            <a:off x="19660312" y="248960"/>
            <a:ext cx="9004031" cy="28313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5935" b="1" dirty="0"/>
              <a:t>Opgaver til hver elev: </a:t>
            </a:r>
          </a:p>
          <a:p>
            <a:pPr marL="847992" indent="-847992">
              <a:buFont typeface="Arial" panose="020B0604020202020204" pitchFamily="34" charset="0"/>
              <a:buChar char="•"/>
            </a:pPr>
            <a:r>
              <a:rPr lang="da-DK" sz="5935" dirty="0"/>
              <a:t>Sig remsen</a:t>
            </a:r>
          </a:p>
          <a:p>
            <a:pPr marL="847992" indent="-847992">
              <a:buFont typeface="Arial" panose="020B0604020202020204" pitchFamily="34" charset="0"/>
              <a:buChar char="•"/>
            </a:pPr>
            <a:r>
              <a:rPr lang="da-DK" sz="5935" dirty="0"/>
              <a:t>Svar på et spørgsmål</a:t>
            </a:r>
          </a:p>
        </p:txBody>
      </p:sp>
      <p:sp>
        <p:nvSpPr>
          <p:cNvPr id="10" name="Rektangel 9">
            <a:extLst>
              <a:ext uri="{FF2B5EF4-FFF2-40B4-BE49-F238E27FC236}">
                <a16:creationId xmlns:a16="http://schemas.microsoft.com/office/drawing/2014/main" id="{F87642AB-C7E5-4DBE-9093-CB1E5915A998}"/>
              </a:ext>
            </a:extLst>
          </p:cNvPr>
          <p:cNvSpPr/>
          <p:nvPr/>
        </p:nvSpPr>
        <p:spPr>
          <a:xfrm>
            <a:off x="20319454" y="6610221"/>
            <a:ext cx="6261706" cy="7478970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wrap="none" lIns="540000" rIns="540000">
            <a:spAutoFit/>
          </a:bodyPr>
          <a:lstStyle/>
          <a:p>
            <a:r>
              <a:rPr lang="de-DE" sz="8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Hilfskiste:</a:t>
            </a:r>
            <a:br>
              <a:rPr lang="de-DE" sz="8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de-DE" sz="8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vorgestern</a:t>
            </a:r>
            <a:br>
              <a:rPr lang="de-DE" sz="8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de-DE" sz="8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gestern </a:t>
            </a:r>
            <a:br>
              <a:rPr lang="de-DE" sz="8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de-DE" sz="8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heute </a:t>
            </a:r>
            <a:br>
              <a:rPr lang="de-DE" sz="8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de-DE" sz="8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morgen</a:t>
            </a:r>
            <a:br>
              <a:rPr lang="de-DE" sz="8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de-DE" sz="8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übermorgen</a:t>
            </a:r>
            <a:endParaRPr lang="da-DK" sz="8000" dirty="0"/>
          </a:p>
        </p:txBody>
      </p:sp>
    </p:spTree>
    <p:extLst>
      <p:ext uri="{BB962C8B-B14F-4D97-AF65-F5344CB8AC3E}">
        <p14:creationId xmlns:p14="http://schemas.microsoft.com/office/powerpoint/2010/main" val="25986937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kstfelt 12">
            <a:extLst>
              <a:ext uri="{FF2B5EF4-FFF2-40B4-BE49-F238E27FC236}">
                <a16:creationId xmlns:a16="http://schemas.microsoft.com/office/drawing/2014/main" id="{78EF8B6F-EC82-4972-8A15-CF01581161A5}"/>
              </a:ext>
            </a:extLst>
          </p:cNvPr>
          <p:cNvSpPr txBox="1"/>
          <p:nvPr/>
        </p:nvSpPr>
        <p:spPr>
          <a:xfrm>
            <a:off x="19513661" y="19499084"/>
            <a:ext cx="78732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7200" i="1" dirty="0">
                <a:solidFill>
                  <a:srgbClr val="FF0000"/>
                </a:solidFill>
              </a:rPr>
              <a:t>www.trine-evald.dk</a:t>
            </a:r>
          </a:p>
        </p:txBody>
      </p:sp>
      <p:sp>
        <p:nvSpPr>
          <p:cNvPr id="2" name="Tekstfelt 1">
            <a:extLst>
              <a:ext uri="{FF2B5EF4-FFF2-40B4-BE49-F238E27FC236}">
                <a16:creationId xmlns:a16="http://schemas.microsoft.com/office/drawing/2014/main" id="{92388F98-2D47-4DA1-954A-AB27E121DF2F}"/>
              </a:ext>
            </a:extLst>
          </p:cNvPr>
          <p:cNvSpPr txBox="1"/>
          <p:nvPr/>
        </p:nvSpPr>
        <p:spPr>
          <a:xfrm>
            <a:off x="3436360" y="341210"/>
            <a:ext cx="7398327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600" dirty="0"/>
              <a:t>Montag</a:t>
            </a:r>
          </a:p>
        </p:txBody>
      </p:sp>
      <p:sp>
        <p:nvSpPr>
          <p:cNvPr id="21" name="Tekstfelt 20">
            <a:extLst>
              <a:ext uri="{FF2B5EF4-FFF2-40B4-BE49-F238E27FC236}">
                <a16:creationId xmlns:a16="http://schemas.microsoft.com/office/drawing/2014/main" id="{52B1DF66-064A-43E8-93C3-46192D976676}"/>
              </a:ext>
            </a:extLst>
          </p:cNvPr>
          <p:cNvSpPr txBox="1"/>
          <p:nvPr/>
        </p:nvSpPr>
        <p:spPr>
          <a:xfrm>
            <a:off x="3436360" y="8889795"/>
            <a:ext cx="12496799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600" dirty="0"/>
              <a:t>Donnerstag</a:t>
            </a:r>
          </a:p>
        </p:txBody>
      </p:sp>
      <p:sp>
        <p:nvSpPr>
          <p:cNvPr id="22" name="Tekstfelt 21">
            <a:extLst>
              <a:ext uri="{FF2B5EF4-FFF2-40B4-BE49-F238E27FC236}">
                <a16:creationId xmlns:a16="http://schemas.microsoft.com/office/drawing/2014/main" id="{3E4C8BAD-34E0-4B4D-9E1F-B9E1E006B8CC}"/>
              </a:ext>
            </a:extLst>
          </p:cNvPr>
          <p:cNvSpPr txBox="1"/>
          <p:nvPr/>
        </p:nvSpPr>
        <p:spPr>
          <a:xfrm>
            <a:off x="3436359" y="11737822"/>
            <a:ext cx="7398327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600" dirty="0"/>
              <a:t>Freitag</a:t>
            </a:r>
          </a:p>
        </p:txBody>
      </p:sp>
      <p:sp>
        <p:nvSpPr>
          <p:cNvPr id="27" name="Tekstfelt 26">
            <a:extLst>
              <a:ext uri="{FF2B5EF4-FFF2-40B4-BE49-F238E27FC236}">
                <a16:creationId xmlns:a16="http://schemas.microsoft.com/office/drawing/2014/main" id="{BCF06E16-A1C5-455F-B5F8-65B061083808}"/>
              </a:ext>
            </a:extLst>
          </p:cNvPr>
          <p:cNvSpPr txBox="1"/>
          <p:nvPr/>
        </p:nvSpPr>
        <p:spPr>
          <a:xfrm>
            <a:off x="3436359" y="14585849"/>
            <a:ext cx="7398327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Samstag</a:t>
            </a:r>
          </a:p>
        </p:txBody>
      </p:sp>
      <p:sp>
        <p:nvSpPr>
          <p:cNvPr id="28" name="Tekstfelt 27">
            <a:extLst>
              <a:ext uri="{FF2B5EF4-FFF2-40B4-BE49-F238E27FC236}">
                <a16:creationId xmlns:a16="http://schemas.microsoft.com/office/drawing/2014/main" id="{C9F3B2DB-BF68-4926-B18E-070780A38BB7}"/>
              </a:ext>
            </a:extLst>
          </p:cNvPr>
          <p:cNvSpPr txBox="1"/>
          <p:nvPr/>
        </p:nvSpPr>
        <p:spPr>
          <a:xfrm>
            <a:off x="3436360" y="6041768"/>
            <a:ext cx="8631815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600" dirty="0"/>
              <a:t>Mittwoch</a:t>
            </a:r>
          </a:p>
        </p:txBody>
      </p:sp>
      <p:sp>
        <p:nvSpPr>
          <p:cNvPr id="29" name="Tekstfelt 28">
            <a:extLst>
              <a:ext uri="{FF2B5EF4-FFF2-40B4-BE49-F238E27FC236}">
                <a16:creationId xmlns:a16="http://schemas.microsoft.com/office/drawing/2014/main" id="{A7D265C4-9E3C-438B-8CA8-0003EC353E64}"/>
              </a:ext>
            </a:extLst>
          </p:cNvPr>
          <p:cNvSpPr txBox="1"/>
          <p:nvPr/>
        </p:nvSpPr>
        <p:spPr>
          <a:xfrm>
            <a:off x="3436358" y="17436188"/>
            <a:ext cx="7398327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600" dirty="0"/>
              <a:t>Sonntag</a:t>
            </a:r>
          </a:p>
        </p:txBody>
      </p:sp>
      <p:sp>
        <p:nvSpPr>
          <p:cNvPr id="11" name="Tekstfelt 10">
            <a:extLst>
              <a:ext uri="{FF2B5EF4-FFF2-40B4-BE49-F238E27FC236}">
                <a16:creationId xmlns:a16="http://schemas.microsoft.com/office/drawing/2014/main" id="{C6CFD0E1-3E99-478C-A3FA-96BBF2201350}"/>
              </a:ext>
            </a:extLst>
          </p:cNvPr>
          <p:cNvSpPr txBox="1"/>
          <p:nvPr/>
        </p:nvSpPr>
        <p:spPr>
          <a:xfrm>
            <a:off x="19660312" y="248960"/>
            <a:ext cx="9004031" cy="28313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5935" b="1" dirty="0"/>
              <a:t>Opgaver til hver elev: </a:t>
            </a:r>
          </a:p>
          <a:p>
            <a:pPr marL="847992" indent="-847992">
              <a:buFont typeface="Arial" panose="020B0604020202020204" pitchFamily="34" charset="0"/>
              <a:buChar char="•"/>
            </a:pPr>
            <a:r>
              <a:rPr lang="da-DK" sz="5935" dirty="0"/>
              <a:t>Sig remsen</a:t>
            </a:r>
          </a:p>
          <a:p>
            <a:pPr marL="847992" indent="-847992">
              <a:buFont typeface="Arial" panose="020B0604020202020204" pitchFamily="34" charset="0"/>
              <a:buChar char="•"/>
            </a:pPr>
            <a:r>
              <a:rPr lang="da-DK" sz="5935" dirty="0"/>
              <a:t>Svar på et spørgsmål</a:t>
            </a:r>
          </a:p>
        </p:txBody>
      </p:sp>
      <p:sp>
        <p:nvSpPr>
          <p:cNvPr id="10" name="Rektangel 9">
            <a:extLst>
              <a:ext uri="{FF2B5EF4-FFF2-40B4-BE49-F238E27FC236}">
                <a16:creationId xmlns:a16="http://schemas.microsoft.com/office/drawing/2014/main" id="{62C28BBF-405A-4249-842A-59FB97C0E9EE}"/>
              </a:ext>
            </a:extLst>
          </p:cNvPr>
          <p:cNvSpPr/>
          <p:nvPr/>
        </p:nvSpPr>
        <p:spPr>
          <a:xfrm>
            <a:off x="20319454" y="6610221"/>
            <a:ext cx="6261706" cy="7478970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wrap="none" lIns="540000" rIns="540000">
            <a:spAutoFit/>
          </a:bodyPr>
          <a:lstStyle/>
          <a:p>
            <a:r>
              <a:rPr lang="de-DE" sz="8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Hilfskiste:</a:t>
            </a:r>
            <a:br>
              <a:rPr lang="de-DE" sz="8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de-DE" sz="8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vorgestern</a:t>
            </a:r>
            <a:br>
              <a:rPr lang="de-DE" sz="8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de-DE" sz="8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gestern </a:t>
            </a:r>
            <a:br>
              <a:rPr lang="de-DE" sz="8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de-DE" sz="8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heute </a:t>
            </a:r>
            <a:br>
              <a:rPr lang="de-DE" sz="8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de-DE" sz="8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morgen</a:t>
            </a:r>
            <a:br>
              <a:rPr lang="de-DE" sz="8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de-DE" sz="8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übermorgen</a:t>
            </a:r>
            <a:endParaRPr lang="da-DK" sz="8000" dirty="0"/>
          </a:p>
        </p:txBody>
      </p:sp>
    </p:spTree>
    <p:extLst>
      <p:ext uri="{BB962C8B-B14F-4D97-AF65-F5344CB8AC3E}">
        <p14:creationId xmlns:p14="http://schemas.microsoft.com/office/powerpoint/2010/main" val="7095963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kstfelt 12">
            <a:extLst>
              <a:ext uri="{FF2B5EF4-FFF2-40B4-BE49-F238E27FC236}">
                <a16:creationId xmlns:a16="http://schemas.microsoft.com/office/drawing/2014/main" id="{78EF8B6F-EC82-4972-8A15-CF01581161A5}"/>
              </a:ext>
            </a:extLst>
          </p:cNvPr>
          <p:cNvSpPr txBox="1"/>
          <p:nvPr/>
        </p:nvSpPr>
        <p:spPr>
          <a:xfrm>
            <a:off x="19513661" y="19499084"/>
            <a:ext cx="78732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7200" i="1" dirty="0">
                <a:solidFill>
                  <a:srgbClr val="FF0000"/>
                </a:solidFill>
              </a:rPr>
              <a:t>www.trine-evald.dk</a:t>
            </a:r>
          </a:p>
        </p:txBody>
      </p:sp>
      <p:sp>
        <p:nvSpPr>
          <p:cNvPr id="2" name="Tekstfelt 1">
            <a:extLst>
              <a:ext uri="{FF2B5EF4-FFF2-40B4-BE49-F238E27FC236}">
                <a16:creationId xmlns:a16="http://schemas.microsoft.com/office/drawing/2014/main" id="{92388F98-2D47-4DA1-954A-AB27E121DF2F}"/>
              </a:ext>
            </a:extLst>
          </p:cNvPr>
          <p:cNvSpPr txBox="1"/>
          <p:nvPr/>
        </p:nvSpPr>
        <p:spPr>
          <a:xfrm>
            <a:off x="3436360" y="341210"/>
            <a:ext cx="7398327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600" dirty="0"/>
              <a:t>Montag</a:t>
            </a:r>
          </a:p>
        </p:txBody>
      </p:sp>
      <p:sp>
        <p:nvSpPr>
          <p:cNvPr id="19" name="Tekstfelt 18">
            <a:extLst>
              <a:ext uri="{FF2B5EF4-FFF2-40B4-BE49-F238E27FC236}">
                <a16:creationId xmlns:a16="http://schemas.microsoft.com/office/drawing/2014/main" id="{71C8E120-4D88-4F72-AE30-5C8F4E2C8EC3}"/>
              </a:ext>
            </a:extLst>
          </p:cNvPr>
          <p:cNvSpPr txBox="1"/>
          <p:nvPr/>
        </p:nvSpPr>
        <p:spPr>
          <a:xfrm>
            <a:off x="3436360" y="3190738"/>
            <a:ext cx="8763000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600" dirty="0"/>
              <a:t>Dienstag</a:t>
            </a:r>
          </a:p>
        </p:txBody>
      </p:sp>
      <p:sp>
        <p:nvSpPr>
          <p:cNvPr id="21" name="Tekstfelt 20">
            <a:extLst>
              <a:ext uri="{FF2B5EF4-FFF2-40B4-BE49-F238E27FC236}">
                <a16:creationId xmlns:a16="http://schemas.microsoft.com/office/drawing/2014/main" id="{52B1DF66-064A-43E8-93C3-46192D976676}"/>
              </a:ext>
            </a:extLst>
          </p:cNvPr>
          <p:cNvSpPr txBox="1"/>
          <p:nvPr/>
        </p:nvSpPr>
        <p:spPr>
          <a:xfrm>
            <a:off x="3436360" y="8889795"/>
            <a:ext cx="12496799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600" dirty="0"/>
              <a:t>Donnerstag</a:t>
            </a:r>
          </a:p>
        </p:txBody>
      </p:sp>
      <p:sp>
        <p:nvSpPr>
          <p:cNvPr id="27" name="Tekstfelt 26">
            <a:extLst>
              <a:ext uri="{FF2B5EF4-FFF2-40B4-BE49-F238E27FC236}">
                <a16:creationId xmlns:a16="http://schemas.microsoft.com/office/drawing/2014/main" id="{BCF06E16-A1C5-455F-B5F8-65B061083808}"/>
              </a:ext>
            </a:extLst>
          </p:cNvPr>
          <p:cNvSpPr txBox="1"/>
          <p:nvPr/>
        </p:nvSpPr>
        <p:spPr>
          <a:xfrm>
            <a:off x="3436359" y="14585849"/>
            <a:ext cx="7398327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Samstag</a:t>
            </a:r>
          </a:p>
        </p:txBody>
      </p:sp>
      <p:sp>
        <p:nvSpPr>
          <p:cNvPr id="28" name="Tekstfelt 27">
            <a:extLst>
              <a:ext uri="{FF2B5EF4-FFF2-40B4-BE49-F238E27FC236}">
                <a16:creationId xmlns:a16="http://schemas.microsoft.com/office/drawing/2014/main" id="{C9F3B2DB-BF68-4926-B18E-070780A38BB7}"/>
              </a:ext>
            </a:extLst>
          </p:cNvPr>
          <p:cNvSpPr txBox="1"/>
          <p:nvPr/>
        </p:nvSpPr>
        <p:spPr>
          <a:xfrm>
            <a:off x="3436360" y="6041768"/>
            <a:ext cx="8631815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600" dirty="0"/>
              <a:t>Mittwoch</a:t>
            </a:r>
          </a:p>
        </p:txBody>
      </p:sp>
      <p:sp>
        <p:nvSpPr>
          <p:cNvPr id="29" name="Tekstfelt 28">
            <a:extLst>
              <a:ext uri="{FF2B5EF4-FFF2-40B4-BE49-F238E27FC236}">
                <a16:creationId xmlns:a16="http://schemas.microsoft.com/office/drawing/2014/main" id="{A7D265C4-9E3C-438B-8CA8-0003EC353E64}"/>
              </a:ext>
            </a:extLst>
          </p:cNvPr>
          <p:cNvSpPr txBox="1"/>
          <p:nvPr/>
        </p:nvSpPr>
        <p:spPr>
          <a:xfrm>
            <a:off x="3436358" y="17436188"/>
            <a:ext cx="7398327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600" dirty="0"/>
              <a:t>Sonntag</a:t>
            </a:r>
          </a:p>
        </p:txBody>
      </p:sp>
      <p:sp>
        <p:nvSpPr>
          <p:cNvPr id="11" name="Tekstfelt 10">
            <a:extLst>
              <a:ext uri="{FF2B5EF4-FFF2-40B4-BE49-F238E27FC236}">
                <a16:creationId xmlns:a16="http://schemas.microsoft.com/office/drawing/2014/main" id="{C6CFD0E1-3E99-478C-A3FA-96BBF2201350}"/>
              </a:ext>
            </a:extLst>
          </p:cNvPr>
          <p:cNvSpPr txBox="1"/>
          <p:nvPr/>
        </p:nvSpPr>
        <p:spPr>
          <a:xfrm>
            <a:off x="19660312" y="248960"/>
            <a:ext cx="9004031" cy="28313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5935" b="1" dirty="0"/>
              <a:t>Opgaver til hver elev: </a:t>
            </a:r>
          </a:p>
          <a:p>
            <a:pPr marL="847992" indent="-847992">
              <a:buFont typeface="Arial" panose="020B0604020202020204" pitchFamily="34" charset="0"/>
              <a:buChar char="•"/>
            </a:pPr>
            <a:r>
              <a:rPr lang="da-DK" sz="5935" dirty="0"/>
              <a:t>Sig remsen</a:t>
            </a:r>
          </a:p>
          <a:p>
            <a:pPr marL="847992" indent="-847992">
              <a:buFont typeface="Arial" panose="020B0604020202020204" pitchFamily="34" charset="0"/>
              <a:buChar char="•"/>
            </a:pPr>
            <a:r>
              <a:rPr lang="da-DK" sz="5935" dirty="0"/>
              <a:t>Svar på et spørgsmål</a:t>
            </a:r>
          </a:p>
        </p:txBody>
      </p:sp>
      <p:sp>
        <p:nvSpPr>
          <p:cNvPr id="10" name="Rektangel 9">
            <a:extLst>
              <a:ext uri="{FF2B5EF4-FFF2-40B4-BE49-F238E27FC236}">
                <a16:creationId xmlns:a16="http://schemas.microsoft.com/office/drawing/2014/main" id="{31B13054-5AAE-4271-8788-F2D4691CDE38}"/>
              </a:ext>
            </a:extLst>
          </p:cNvPr>
          <p:cNvSpPr/>
          <p:nvPr/>
        </p:nvSpPr>
        <p:spPr>
          <a:xfrm>
            <a:off x="20319454" y="6610221"/>
            <a:ext cx="6261706" cy="7478970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wrap="none" lIns="540000" rIns="540000">
            <a:spAutoFit/>
          </a:bodyPr>
          <a:lstStyle/>
          <a:p>
            <a:r>
              <a:rPr lang="de-DE" sz="8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Hilfskiste:</a:t>
            </a:r>
            <a:br>
              <a:rPr lang="de-DE" sz="8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de-DE" sz="8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vorgestern</a:t>
            </a:r>
            <a:br>
              <a:rPr lang="de-DE" sz="8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de-DE" sz="8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gestern </a:t>
            </a:r>
            <a:br>
              <a:rPr lang="de-DE" sz="8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de-DE" sz="8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heute </a:t>
            </a:r>
            <a:br>
              <a:rPr lang="de-DE" sz="8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de-DE" sz="8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morgen</a:t>
            </a:r>
            <a:br>
              <a:rPr lang="de-DE" sz="8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de-DE" sz="8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übermorgen</a:t>
            </a:r>
            <a:endParaRPr lang="da-DK" sz="8000" dirty="0"/>
          </a:p>
        </p:txBody>
      </p:sp>
    </p:spTree>
    <p:extLst>
      <p:ext uri="{BB962C8B-B14F-4D97-AF65-F5344CB8AC3E}">
        <p14:creationId xmlns:p14="http://schemas.microsoft.com/office/powerpoint/2010/main" val="315477394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kstfelt 12">
            <a:extLst>
              <a:ext uri="{FF2B5EF4-FFF2-40B4-BE49-F238E27FC236}">
                <a16:creationId xmlns:a16="http://schemas.microsoft.com/office/drawing/2014/main" id="{78EF8B6F-EC82-4972-8A15-CF01581161A5}"/>
              </a:ext>
            </a:extLst>
          </p:cNvPr>
          <p:cNvSpPr txBox="1"/>
          <p:nvPr/>
        </p:nvSpPr>
        <p:spPr>
          <a:xfrm>
            <a:off x="19513661" y="19499084"/>
            <a:ext cx="78732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7200" i="1" dirty="0">
                <a:solidFill>
                  <a:srgbClr val="FF0000"/>
                </a:solidFill>
              </a:rPr>
              <a:t>www.trine-evald.dk</a:t>
            </a:r>
          </a:p>
        </p:txBody>
      </p:sp>
      <p:sp>
        <p:nvSpPr>
          <p:cNvPr id="2" name="Tekstfelt 1">
            <a:extLst>
              <a:ext uri="{FF2B5EF4-FFF2-40B4-BE49-F238E27FC236}">
                <a16:creationId xmlns:a16="http://schemas.microsoft.com/office/drawing/2014/main" id="{92388F98-2D47-4DA1-954A-AB27E121DF2F}"/>
              </a:ext>
            </a:extLst>
          </p:cNvPr>
          <p:cNvSpPr txBox="1"/>
          <p:nvPr/>
        </p:nvSpPr>
        <p:spPr>
          <a:xfrm>
            <a:off x="3436360" y="341210"/>
            <a:ext cx="7398327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600" dirty="0"/>
              <a:t>Montag</a:t>
            </a:r>
          </a:p>
        </p:txBody>
      </p:sp>
      <p:sp>
        <p:nvSpPr>
          <p:cNvPr id="19" name="Tekstfelt 18">
            <a:extLst>
              <a:ext uri="{FF2B5EF4-FFF2-40B4-BE49-F238E27FC236}">
                <a16:creationId xmlns:a16="http://schemas.microsoft.com/office/drawing/2014/main" id="{71C8E120-4D88-4F72-AE30-5C8F4E2C8EC3}"/>
              </a:ext>
            </a:extLst>
          </p:cNvPr>
          <p:cNvSpPr txBox="1"/>
          <p:nvPr/>
        </p:nvSpPr>
        <p:spPr>
          <a:xfrm>
            <a:off x="3436360" y="3190738"/>
            <a:ext cx="8763000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600" dirty="0"/>
              <a:t>Dienstag</a:t>
            </a:r>
          </a:p>
        </p:txBody>
      </p:sp>
      <p:sp>
        <p:nvSpPr>
          <p:cNvPr id="21" name="Tekstfelt 20">
            <a:extLst>
              <a:ext uri="{FF2B5EF4-FFF2-40B4-BE49-F238E27FC236}">
                <a16:creationId xmlns:a16="http://schemas.microsoft.com/office/drawing/2014/main" id="{52B1DF66-064A-43E8-93C3-46192D976676}"/>
              </a:ext>
            </a:extLst>
          </p:cNvPr>
          <p:cNvSpPr txBox="1"/>
          <p:nvPr/>
        </p:nvSpPr>
        <p:spPr>
          <a:xfrm>
            <a:off x="3436360" y="8889795"/>
            <a:ext cx="12496799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600" dirty="0"/>
              <a:t>Donnerstag</a:t>
            </a:r>
          </a:p>
        </p:txBody>
      </p:sp>
      <p:sp>
        <p:nvSpPr>
          <p:cNvPr id="22" name="Tekstfelt 21">
            <a:extLst>
              <a:ext uri="{FF2B5EF4-FFF2-40B4-BE49-F238E27FC236}">
                <a16:creationId xmlns:a16="http://schemas.microsoft.com/office/drawing/2014/main" id="{3E4C8BAD-34E0-4B4D-9E1F-B9E1E006B8CC}"/>
              </a:ext>
            </a:extLst>
          </p:cNvPr>
          <p:cNvSpPr txBox="1"/>
          <p:nvPr/>
        </p:nvSpPr>
        <p:spPr>
          <a:xfrm>
            <a:off x="3436359" y="11737822"/>
            <a:ext cx="7398327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600" dirty="0"/>
              <a:t>Freitag</a:t>
            </a:r>
          </a:p>
        </p:txBody>
      </p:sp>
      <p:sp>
        <p:nvSpPr>
          <p:cNvPr id="28" name="Tekstfelt 27">
            <a:extLst>
              <a:ext uri="{FF2B5EF4-FFF2-40B4-BE49-F238E27FC236}">
                <a16:creationId xmlns:a16="http://schemas.microsoft.com/office/drawing/2014/main" id="{C9F3B2DB-BF68-4926-B18E-070780A38BB7}"/>
              </a:ext>
            </a:extLst>
          </p:cNvPr>
          <p:cNvSpPr txBox="1"/>
          <p:nvPr/>
        </p:nvSpPr>
        <p:spPr>
          <a:xfrm>
            <a:off x="3436360" y="6041768"/>
            <a:ext cx="8631815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600" dirty="0"/>
              <a:t>Mittwoch</a:t>
            </a:r>
          </a:p>
        </p:txBody>
      </p:sp>
      <p:sp>
        <p:nvSpPr>
          <p:cNvPr id="29" name="Tekstfelt 28">
            <a:extLst>
              <a:ext uri="{FF2B5EF4-FFF2-40B4-BE49-F238E27FC236}">
                <a16:creationId xmlns:a16="http://schemas.microsoft.com/office/drawing/2014/main" id="{A7D265C4-9E3C-438B-8CA8-0003EC353E64}"/>
              </a:ext>
            </a:extLst>
          </p:cNvPr>
          <p:cNvSpPr txBox="1"/>
          <p:nvPr/>
        </p:nvSpPr>
        <p:spPr>
          <a:xfrm>
            <a:off x="3436358" y="17436188"/>
            <a:ext cx="7398327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600" dirty="0"/>
              <a:t>Sonntag</a:t>
            </a:r>
          </a:p>
        </p:txBody>
      </p:sp>
      <p:sp>
        <p:nvSpPr>
          <p:cNvPr id="11" name="Tekstfelt 10">
            <a:extLst>
              <a:ext uri="{FF2B5EF4-FFF2-40B4-BE49-F238E27FC236}">
                <a16:creationId xmlns:a16="http://schemas.microsoft.com/office/drawing/2014/main" id="{C6CFD0E1-3E99-478C-A3FA-96BBF2201350}"/>
              </a:ext>
            </a:extLst>
          </p:cNvPr>
          <p:cNvSpPr txBox="1"/>
          <p:nvPr/>
        </p:nvSpPr>
        <p:spPr>
          <a:xfrm>
            <a:off x="19660312" y="248960"/>
            <a:ext cx="9004031" cy="28313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5935" b="1" dirty="0"/>
              <a:t>Opgaver til hver elev: </a:t>
            </a:r>
          </a:p>
          <a:p>
            <a:pPr marL="847992" indent="-847992">
              <a:buFont typeface="Arial" panose="020B0604020202020204" pitchFamily="34" charset="0"/>
              <a:buChar char="•"/>
            </a:pPr>
            <a:r>
              <a:rPr lang="da-DK" sz="5935" dirty="0"/>
              <a:t>Sig remsen</a:t>
            </a:r>
          </a:p>
          <a:p>
            <a:pPr marL="847992" indent="-847992">
              <a:buFont typeface="Arial" panose="020B0604020202020204" pitchFamily="34" charset="0"/>
              <a:buChar char="•"/>
            </a:pPr>
            <a:r>
              <a:rPr lang="da-DK" sz="5935" dirty="0"/>
              <a:t>Svar på et spørgsmål</a:t>
            </a:r>
          </a:p>
        </p:txBody>
      </p:sp>
      <p:sp>
        <p:nvSpPr>
          <p:cNvPr id="10" name="Rektangel 9">
            <a:extLst>
              <a:ext uri="{FF2B5EF4-FFF2-40B4-BE49-F238E27FC236}">
                <a16:creationId xmlns:a16="http://schemas.microsoft.com/office/drawing/2014/main" id="{304C02B0-B026-41DF-AA69-F005491BB042}"/>
              </a:ext>
            </a:extLst>
          </p:cNvPr>
          <p:cNvSpPr/>
          <p:nvPr/>
        </p:nvSpPr>
        <p:spPr>
          <a:xfrm>
            <a:off x="20319454" y="6610221"/>
            <a:ext cx="6261706" cy="7478970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wrap="none" lIns="540000" rIns="540000">
            <a:spAutoFit/>
          </a:bodyPr>
          <a:lstStyle/>
          <a:p>
            <a:r>
              <a:rPr lang="de-DE" sz="8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Hilfskiste:</a:t>
            </a:r>
            <a:br>
              <a:rPr lang="de-DE" sz="8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de-DE" sz="8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vorgestern</a:t>
            </a:r>
            <a:br>
              <a:rPr lang="de-DE" sz="8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de-DE" sz="8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gestern </a:t>
            </a:r>
            <a:br>
              <a:rPr lang="de-DE" sz="8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de-DE" sz="8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heute </a:t>
            </a:r>
            <a:br>
              <a:rPr lang="de-DE" sz="8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de-DE" sz="8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morgen</a:t>
            </a:r>
            <a:br>
              <a:rPr lang="de-DE" sz="8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de-DE" sz="8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übermorgen</a:t>
            </a:r>
            <a:endParaRPr lang="da-DK" sz="8000" dirty="0"/>
          </a:p>
        </p:txBody>
      </p:sp>
    </p:spTree>
    <p:extLst>
      <p:ext uri="{BB962C8B-B14F-4D97-AF65-F5344CB8AC3E}">
        <p14:creationId xmlns:p14="http://schemas.microsoft.com/office/powerpoint/2010/main" val="17818743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kstfelt 12">
            <a:extLst>
              <a:ext uri="{FF2B5EF4-FFF2-40B4-BE49-F238E27FC236}">
                <a16:creationId xmlns:a16="http://schemas.microsoft.com/office/drawing/2014/main" id="{78EF8B6F-EC82-4972-8A15-CF01581161A5}"/>
              </a:ext>
            </a:extLst>
          </p:cNvPr>
          <p:cNvSpPr txBox="1"/>
          <p:nvPr/>
        </p:nvSpPr>
        <p:spPr>
          <a:xfrm>
            <a:off x="19513661" y="19499084"/>
            <a:ext cx="78732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7200" i="1" dirty="0">
                <a:solidFill>
                  <a:srgbClr val="FF0000"/>
                </a:solidFill>
              </a:rPr>
              <a:t>www.trine-evald.dk</a:t>
            </a:r>
          </a:p>
        </p:txBody>
      </p:sp>
      <p:sp>
        <p:nvSpPr>
          <p:cNvPr id="2" name="Tekstfelt 1">
            <a:extLst>
              <a:ext uri="{FF2B5EF4-FFF2-40B4-BE49-F238E27FC236}">
                <a16:creationId xmlns:a16="http://schemas.microsoft.com/office/drawing/2014/main" id="{92388F98-2D47-4DA1-954A-AB27E121DF2F}"/>
              </a:ext>
            </a:extLst>
          </p:cNvPr>
          <p:cNvSpPr txBox="1"/>
          <p:nvPr/>
        </p:nvSpPr>
        <p:spPr>
          <a:xfrm>
            <a:off x="3436360" y="341210"/>
            <a:ext cx="7398327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600" dirty="0"/>
              <a:t>Montag</a:t>
            </a:r>
          </a:p>
        </p:txBody>
      </p:sp>
      <p:sp>
        <p:nvSpPr>
          <p:cNvPr id="19" name="Tekstfelt 18">
            <a:extLst>
              <a:ext uri="{FF2B5EF4-FFF2-40B4-BE49-F238E27FC236}">
                <a16:creationId xmlns:a16="http://schemas.microsoft.com/office/drawing/2014/main" id="{71C8E120-4D88-4F72-AE30-5C8F4E2C8EC3}"/>
              </a:ext>
            </a:extLst>
          </p:cNvPr>
          <p:cNvSpPr txBox="1"/>
          <p:nvPr/>
        </p:nvSpPr>
        <p:spPr>
          <a:xfrm>
            <a:off x="3436360" y="3190738"/>
            <a:ext cx="8763000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600" dirty="0"/>
              <a:t>Dienstag</a:t>
            </a:r>
          </a:p>
        </p:txBody>
      </p:sp>
      <p:sp>
        <p:nvSpPr>
          <p:cNvPr id="21" name="Tekstfelt 20">
            <a:extLst>
              <a:ext uri="{FF2B5EF4-FFF2-40B4-BE49-F238E27FC236}">
                <a16:creationId xmlns:a16="http://schemas.microsoft.com/office/drawing/2014/main" id="{52B1DF66-064A-43E8-93C3-46192D976676}"/>
              </a:ext>
            </a:extLst>
          </p:cNvPr>
          <p:cNvSpPr txBox="1"/>
          <p:nvPr/>
        </p:nvSpPr>
        <p:spPr>
          <a:xfrm>
            <a:off x="3436360" y="8889795"/>
            <a:ext cx="12496799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600" dirty="0"/>
              <a:t>Donnerstag</a:t>
            </a:r>
          </a:p>
        </p:txBody>
      </p:sp>
      <p:sp>
        <p:nvSpPr>
          <p:cNvPr id="22" name="Tekstfelt 21">
            <a:extLst>
              <a:ext uri="{FF2B5EF4-FFF2-40B4-BE49-F238E27FC236}">
                <a16:creationId xmlns:a16="http://schemas.microsoft.com/office/drawing/2014/main" id="{3E4C8BAD-34E0-4B4D-9E1F-B9E1E006B8CC}"/>
              </a:ext>
            </a:extLst>
          </p:cNvPr>
          <p:cNvSpPr txBox="1"/>
          <p:nvPr/>
        </p:nvSpPr>
        <p:spPr>
          <a:xfrm>
            <a:off x="3436359" y="11737822"/>
            <a:ext cx="7398327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600" dirty="0"/>
              <a:t>Freitag</a:t>
            </a:r>
          </a:p>
        </p:txBody>
      </p:sp>
      <p:sp>
        <p:nvSpPr>
          <p:cNvPr id="27" name="Tekstfelt 26">
            <a:extLst>
              <a:ext uri="{FF2B5EF4-FFF2-40B4-BE49-F238E27FC236}">
                <a16:creationId xmlns:a16="http://schemas.microsoft.com/office/drawing/2014/main" id="{BCF06E16-A1C5-455F-B5F8-65B061083808}"/>
              </a:ext>
            </a:extLst>
          </p:cNvPr>
          <p:cNvSpPr txBox="1"/>
          <p:nvPr/>
        </p:nvSpPr>
        <p:spPr>
          <a:xfrm>
            <a:off x="3436359" y="14585849"/>
            <a:ext cx="7398327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Samstag</a:t>
            </a:r>
          </a:p>
        </p:txBody>
      </p:sp>
      <p:sp>
        <p:nvSpPr>
          <p:cNvPr id="29" name="Tekstfelt 28">
            <a:extLst>
              <a:ext uri="{FF2B5EF4-FFF2-40B4-BE49-F238E27FC236}">
                <a16:creationId xmlns:a16="http://schemas.microsoft.com/office/drawing/2014/main" id="{A7D265C4-9E3C-438B-8CA8-0003EC353E64}"/>
              </a:ext>
            </a:extLst>
          </p:cNvPr>
          <p:cNvSpPr txBox="1"/>
          <p:nvPr/>
        </p:nvSpPr>
        <p:spPr>
          <a:xfrm>
            <a:off x="3436358" y="17436188"/>
            <a:ext cx="7398327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600" dirty="0"/>
              <a:t>Sonntag</a:t>
            </a:r>
          </a:p>
        </p:txBody>
      </p:sp>
      <p:sp>
        <p:nvSpPr>
          <p:cNvPr id="11" name="Tekstfelt 10">
            <a:extLst>
              <a:ext uri="{FF2B5EF4-FFF2-40B4-BE49-F238E27FC236}">
                <a16:creationId xmlns:a16="http://schemas.microsoft.com/office/drawing/2014/main" id="{C6CFD0E1-3E99-478C-A3FA-96BBF2201350}"/>
              </a:ext>
            </a:extLst>
          </p:cNvPr>
          <p:cNvSpPr txBox="1"/>
          <p:nvPr/>
        </p:nvSpPr>
        <p:spPr>
          <a:xfrm>
            <a:off x="19660312" y="248960"/>
            <a:ext cx="9004031" cy="28313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5935" b="1" dirty="0"/>
              <a:t>Opgaver til hver elev: </a:t>
            </a:r>
          </a:p>
          <a:p>
            <a:pPr marL="847992" indent="-847992">
              <a:buFont typeface="Arial" panose="020B0604020202020204" pitchFamily="34" charset="0"/>
              <a:buChar char="•"/>
            </a:pPr>
            <a:r>
              <a:rPr lang="da-DK" sz="5935" dirty="0"/>
              <a:t>Sig remsen</a:t>
            </a:r>
          </a:p>
          <a:p>
            <a:pPr marL="847992" indent="-847992">
              <a:buFont typeface="Arial" panose="020B0604020202020204" pitchFamily="34" charset="0"/>
              <a:buChar char="•"/>
            </a:pPr>
            <a:r>
              <a:rPr lang="da-DK" sz="5935" dirty="0"/>
              <a:t>Svar på et spørgsmål</a:t>
            </a:r>
          </a:p>
        </p:txBody>
      </p:sp>
      <p:sp>
        <p:nvSpPr>
          <p:cNvPr id="10" name="Rektangel 9">
            <a:extLst>
              <a:ext uri="{FF2B5EF4-FFF2-40B4-BE49-F238E27FC236}">
                <a16:creationId xmlns:a16="http://schemas.microsoft.com/office/drawing/2014/main" id="{38A1EA77-98BC-4B50-9D48-6DDA5B0C9237}"/>
              </a:ext>
            </a:extLst>
          </p:cNvPr>
          <p:cNvSpPr/>
          <p:nvPr/>
        </p:nvSpPr>
        <p:spPr>
          <a:xfrm>
            <a:off x="20319454" y="6610221"/>
            <a:ext cx="6261706" cy="7478970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wrap="none" lIns="540000" rIns="540000">
            <a:spAutoFit/>
          </a:bodyPr>
          <a:lstStyle/>
          <a:p>
            <a:r>
              <a:rPr lang="de-DE" sz="8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Hilfskiste:</a:t>
            </a:r>
            <a:br>
              <a:rPr lang="de-DE" sz="8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de-DE" sz="8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vorgestern</a:t>
            </a:r>
            <a:br>
              <a:rPr lang="de-DE" sz="8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de-DE" sz="8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gestern </a:t>
            </a:r>
            <a:br>
              <a:rPr lang="de-DE" sz="8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de-DE" sz="8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heute </a:t>
            </a:r>
            <a:br>
              <a:rPr lang="de-DE" sz="8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de-DE" sz="8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morgen</a:t>
            </a:r>
            <a:br>
              <a:rPr lang="de-DE" sz="8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de-DE" sz="8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übermorgen</a:t>
            </a:r>
            <a:endParaRPr lang="da-DK" sz="8000" dirty="0"/>
          </a:p>
        </p:txBody>
      </p:sp>
    </p:spTree>
    <p:extLst>
      <p:ext uri="{BB962C8B-B14F-4D97-AF65-F5344CB8AC3E}">
        <p14:creationId xmlns:p14="http://schemas.microsoft.com/office/powerpoint/2010/main" val="267710060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kstfelt 12">
            <a:extLst>
              <a:ext uri="{FF2B5EF4-FFF2-40B4-BE49-F238E27FC236}">
                <a16:creationId xmlns:a16="http://schemas.microsoft.com/office/drawing/2014/main" id="{78EF8B6F-EC82-4972-8A15-CF01581161A5}"/>
              </a:ext>
            </a:extLst>
          </p:cNvPr>
          <p:cNvSpPr txBox="1"/>
          <p:nvPr/>
        </p:nvSpPr>
        <p:spPr>
          <a:xfrm>
            <a:off x="19513661" y="19499084"/>
            <a:ext cx="78732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7200" i="1" dirty="0">
                <a:solidFill>
                  <a:srgbClr val="FF0000"/>
                </a:solidFill>
              </a:rPr>
              <a:t>www.trine-evald.dk</a:t>
            </a:r>
          </a:p>
        </p:txBody>
      </p:sp>
      <p:sp>
        <p:nvSpPr>
          <p:cNvPr id="19" name="Tekstfelt 18">
            <a:extLst>
              <a:ext uri="{FF2B5EF4-FFF2-40B4-BE49-F238E27FC236}">
                <a16:creationId xmlns:a16="http://schemas.microsoft.com/office/drawing/2014/main" id="{71C8E120-4D88-4F72-AE30-5C8F4E2C8EC3}"/>
              </a:ext>
            </a:extLst>
          </p:cNvPr>
          <p:cNvSpPr txBox="1"/>
          <p:nvPr/>
        </p:nvSpPr>
        <p:spPr>
          <a:xfrm>
            <a:off x="3436360" y="3190738"/>
            <a:ext cx="8763000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600" dirty="0"/>
              <a:t>Dienstag</a:t>
            </a:r>
          </a:p>
        </p:txBody>
      </p:sp>
      <p:sp>
        <p:nvSpPr>
          <p:cNvPr id="21" name="Tekstfelt 20">
            <a:extLst>
              <a:ext uri="{FF2B5EF4-FFF2-40B4-BE49-F238E27FC236}">
                <a16:creationId xmlns:a16="http://schemas.microsoft.com/office/drawing/2014/main" id="{52B1DF66-064A-43E8-93C3-46192D976676}"/>
              </a:ext>
            </a:extLst>
          </p:cNvPr>
          <p:cNvSpPr txBox="1"/>
          <p:nvPr/>
        </p:nvSpPr>
        <p:spPr>
          <a:xfrm>
            <a:off x="3436360" y="8889795"/>
            <a:ext cx="12496799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600" dirty="0"/>
              <a:t>Donnerstag</a:t>
            </a:r>
          </a:p>
        </p:txBody>
      </p:sp>
      <p:sp>
        <p:nvSpPr>
          <p:cNvPr id="22" name="Tekstfelt 21">
            <a:extLst>
              <a:ext uri="{FF2B5EF4-FFF2-40B4-BE49-F238E27FC236}">
                <a16:creationId xmlns:a16="http://schemas.microsoft.com/office/drawing/2014/main" id="{3E4C8BAD-34E0-4B4D-9E1F-B9E1E006B8CC}"/>
              </a:ext>
            </a:extLst>
          </p:cNvPr>
          <p:cNvSpPr txBox="1"/>
          <p:nvPr/>
        </p:nvSpPr>
        <p:spPr>
          <a:xfrm>
            <a:off x="3436359" y="11737822"/>
            <a:ext cx="7398327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600" dirty="0"/>
              <a:t>Freitag</a:t>
            </a:r>
          </a:p>
        </p:txBody>
      </p:sp>
      <p:sp>
        <p:nvSpPr>
          <p:cNvPr id="27" name="Tekstfelt 26">
            <a:extLst>
              <a:ext uri="{FF2B5EF4-FFF2-40B4-BE49-F238E27FC236}">
                <a16:creationId xmlns:a16="http://schemas.microsoft.com/office/drawing/2014/main" id="{BCF06E16-A1C5-455F-B5F8-65B061083808}"/>
              </a:ext>
            </a:extLst>
          </p:cNvPr>
          <p:cNvSpPr txBox="1"/>
          <p:nvPr/>
        </p:nvSpPr>
        <p:spPr>
          <a:xfrm>
            <a:off x="3436359" y="14585849"/>
            <a:ext cx="7398327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Samstag</a:t>
            </a:r>
          </a:p>
        </p:txBody>
      </p:sp>
      <p:sp>
        <p:nvSpPr>
          <p:cNvPr id="28" name="Tekstfelt 27">
            <a:extLst>
              <a:ext uri="{FF2B5EF4-FFF2-40B4-BE49-F238E27FC236}">
                <a16:creationId xmlns:a16="http://schemas.microsoft.com/office/drawing/2014/main" id="{C9F3B2DB-BF68-4926-B18E-070780A38BB7}"/>
              </a:ext>
            </a:extLst>
          </p:cNvPr>
          <p:cNvSpPr txBox="1"/>
          <p:nvPr/>
        </p:nvSpPr>
        <p:spPr>
          <a:xfrm>
            <a:off x="3436360" y="6041768"/>
            <a:ext cx="8631815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600" dirty="0"/>
              <a:t>Mittwoch</a:t>
            </a:r>
          </a:p>
        </p:txBody>
      </p:sp>
      <p:sp>
        <p:nvSpPr>
          <p:cNvPr id="29" name="Tekstfelt 28">
            <a:extLst>
              <a:ext uri="{FF2B5EF4-FFF2-40B4-BE49-F238E27FC236}">
                <a16:creationId xmlns:a16="http://schemas.microsoft.com/office/drawing/2014/main" id="{A7D265C4-9E3C-438B-8CA8-0003EC353E64}"/>
              </a:ext>
            </a:extLst>
          </p:cNvPr>
          <p:cNvSpPr txBox="1"/>
          <p:nvPr/>
        </p:nvSpPr>
        <p:spPr>
          <a:xfrm>
            <a:off x="3436358" y="17436188"/>
            <a:ext cx="7398327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600" dirty="0"/>
              <a:t>Sonntag</a:t>
            </a:r>
          </a:p>
        </p:txBody>
      </p:sp>
      <p:sp>
        <p:nvSpPr>
          <p:cNvPr id="11" name="Tekstfelt 10">
            <a:extLst>
              <a:ext uri="{FF2B5EF4-FFF2-40B4-BE49-F238E27FC236}">
                <a16:creationId xmlns:a16="http://schemas.microsoft.com/office/drawing/2014/main" id="{C6CFD0E1-3E99-478C-A3FA-96BBF2201350}"/>
              </a:ext>
            </a:extLst>
          </p:cNvPr>
          <p:cNvSpPr txBox="1"/>
          <p:nvPr/>
        </p:nvSpPr>
        <p:spPr>
          <a:xfrm>
            <a:off x="19660312" y="248960"/>
            <a:ext cx="9004031" cy="28313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5935" b="1" dirty="0"/>
              <a:t>Opgaver til hver elev: </a:t>
            </a:r>
          </a:p>
          <a:p>
            <a:pPr marL="847992" indent="-847992">
              <a:buFont typeface="Arial" panose="020B0604020202020204" pitchFamily="34" charset="0"/>
              <a:buChar char="•"/>
            </a:pPr>
            <a:r>
              <a:rPr lang="da-DK" sz="5935" dirty="0"/>
              <a:t>Sig remsen</a:t>
            </a:r>
          </a:p>
          <a:p>
            <a:pPr marL="847992" indent="-847992">
              <a:buFont typeface="Arial" panose="020B0604020202020204" pitchFamily="34" charset="0"/>
              <a:buChar char="•"/>
            </a:pPr>
            <a:r>
              <a:rPr lang="da-DK" sz="5935" dirty="0"/>
              <a:t>Svar på et spørgsmål</a:t>
            </a:r>
          </a:p>
        </p:txBody>
      </p:sp>
      <p:sp>
        <p:nvSpPr>
          <p:cNvPr id="12" name="Tekstfelt 11">
            <a:extLst>
              <a:ext uri="{FF2B5EF4-FFF2-40B4-BE49-F238E27FC236}">
                <a16:creationId xmlns:a16="http://schemas.microsoft.com/office/drawing/2014/main" id="{1A5161CE-F72A-4AF0-9074-13562F326020}"/>
              </a:ext>
            </a:extLst>
          </p:cNvPr>
          <p:cNvSpPr txBox="1"/>
          <p:nvPr/>
        </p:nvSpPr>
        <p:spPr>
          <a:xfrm>
            <a:off x="3305175" y="339708"/>
            <a:ext cx="8763000" cy="2646878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endParaRPr lang="de-DE" sz="16600" dirty="0"/>
          </a:p>
        </p:txBody>
      </p:sp>
      <p:sp>
        <p:nvSpPr>
          <p:cNvPr id="14" name="Rektangel 13">
            <a:extLst>
              <a:ext uri="{FF2B5EF4-FFF2-40B4-BE49-F238E27FC236}">
                <a16:creationId xmlns:a16="http://schemas.microsoft.com/office/drawing/2014/main" id="{5A05A36D-F453-4B46-B035-5A907F0B399E}"/>
              </a:ext>
            </a:extLst>
          </p:cNvPr>
          <p:cNvSpPr/>
          <p:nvPr/>
        </p:nvSpPr>
        <p:spPr>
          <a:xfrm>
            <a:off x="20319454" y="6610221"/>
            <a:ext cx="6261706" cy="7478970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wrap="none" lIns="540000" rIns="540000">
            <a:spAutoFit/>
          </a:bodyPr>
          <a:lstStyle/>
          <a:p>
            <a:r>
              <a:rPr lang="de-DE" sz="8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Hilfskiste:</a:t>
            </a:r>
            <a:br>
              <a:rPr lang="de-DE" sz="8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de-DE" sz="8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vorgestern</a:t>
            </a:r>
            <a:br>
              <a:rPr lang="de-DE" sz="8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de-DE" sz="8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gestern </a:t>
            </a:r>
            <a:br>
              <a:rPr lang="de-DE" sz="8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de-DE" sz="8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heute </a:t>
            </a:r>
            <a:br>
              <a:rPr lang="de-DE" sz="8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de-DE" sz="8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morgen</a:t>
            </a:r>
            <a:br>
              <a:rPr lang="de-DE" sz="8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de-DE" sz="8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übermorgen</a:t>
            </a:r>
            <a:endParaRPr lang="da-DK" sz="8000" dirty="0"/>
          </a:p>
        </p:txBody>
      </p:sp>
    </p:spTree>
    <p:extLst>
      <p:ext uri="{BB962C8B-B14F-4D97-AF65-F5344CB8AC3E}">
        <p14:creationId xmlns:p14="http://schemas.microsoft.com/office/powerpoint/2010/main" val="372489861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kstfelt 12">
            <a:extLst>
              <a:ext uri="{FF2B5EF4-FFF2-40B4-BE49-F238E27FC236}">
                <a16:creationId xmlns:a16="http://schemas.microsoft.com/office/drawing/2014/main" id="{78EF8B6F-EC82-4972-8A15-CF01581161A5}"/>
              </a:ext>
            </a:extLst>
          </p:cNvPr>
          <p:cNvSpPr txBox="1"/>
          <p:nvPr/>
        </p:nvSpPr>
        <p:spPr>
          <a:xfrm>
            <a:off x="19513661" y="19499084"/>
            <a:ext cx="78732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7200" i="1" dirty="0">
                <a:solidFill>
                  <a:srgbClr val="FF0000"/>
                </a:solidFill>
              </a:rPr>
              <a:t>www.trine-evald.dk</a:t>
            </a:r>
          </a:p>
        </p:txBody>
      </p:sp>
      <p:sp>
        <p:nvSpPr>
          <p:cNvPr id="2" name="Tekstfelt 1">
            <a:extLst>
              <a:ext uri="{FF2B5EF4-FFF2-40B4-BE49-F238E27FC236}">
                <a16:creationId xmlns:a16="http://schemas.microsoft.com/office/drawing/2014/main" id="{92388F98-2D47-4DA1-954A-AB27E121DF2F}"/>
              </a:ext>
            </a:extLst>
          </p:cNvPr>
          <p:cNvSpPr txBox="1"/>
          <p:nvPr/>
        </p:nvSpPr>
        <p:spPr>
          <a:xfrm>
            <a:off x="3436360" y="341210"/>
            <a:ext cx="7398327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600" dirty="0"/>
              <a:t>Montag</a:t>
            </a:r>
          </a:p>
        </p:txBody>
      </p:sp>
      <p:sp>
        <p:nvSpPr>
          <p:cNvPr id="21" name="Tekstfelt 20">
            <a:extLst>
              <a:ext uri="{FF2B5EF4-FFF2-40B4-BE49-F238E27FC236}">
                <a16:creationId xmlns:a16="http://schemas.microsoft.com/office/drawing/2014/main" id="{52B1DF66-064A-43E8-93C3-46192D976676}"/>
              </a:ext>
            </a:extLst>
          </p:cNvPr>
          <p:cNvSpPr txBox="1"/>
          <p:nvPr/>
        </p:nvSpPr>
        <p:spPr>
          <a:xfrm>
            <a:off x="3436360" y="8889795"/>
            <a:ext cx="12496799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600" dirty="0"/>
              <a:t>Donnerstag</a:t>
            </a:r>
          </a:p>
        </p:txBody>
      </p:sp>
      <p:sp>
        <p:nvSpPr>
          <p:cNvPr id="22" name="Tekstfelt 21">
            <a:extLst>
              <a:ext uri="{FF2B5EF4-FFF2-40B4-BE49-F238E27FC236}">
                <a16:creationId xmlns:a16="http://schemas.microsoft.com/office/drawing/2014/main" id="{3E4C8BAD-34E0-4B4D-9E1F-B9E1E006B8CC}"/>
              </a:ext>
            </a:extLst>
          </p:cNvPr>
          <p:cNvSpPr txBox="1"/>
          <p:nvPr/>
        </p:nvSpPr>
        <p:spPr>
          <a:xfrm>
            <a:off x="3436359" y="11737822"/>
            <a:ext cx="7398327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600" dirty="0"/>
              <a:t>Freitag</a:t>
            </a:r>
          </a:p>
        </p:txBody>
      </p:sp>
      <p:sp>
        <p:nvSpPr>
          <p:cNvPr id="27" name="Tekstfelt 26">
            <a:extLst>
              <a:ext uri="{FF2B5EF4-FFF2-40B4-BE49-F238E27FC236}">
                <a16:creationId xmlns:a16="http://schemas.microsoft.com/office/drawing/2014/main" id="{BCF06E16-A1C5-455F-B5F8-65B061083808}"/>
              </a:ext>
            </a:extLst>
          </p:cNvPr>
          <p:cNvSpPr txBox="1"/>
          <p:nvPr/>
        </p:nvSpPr>
        <p:spPr>
          <a:xfrm>
            <a:off x="3436359" y="14585849"/>
            <a:ext cx="7398327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Samstag</a:t>
            </a:r>
          </a:p>
        </p:txBody>
      </p:sp>
      <p:sp>
        <p:nvSpPr>
          <p:cNvPr id="28" name="Tekstfelt 27">
            <a:extLst>
              <a:ext uri="{FF2B5EF4-FFF2-40B4-BE49-F238E27FC236}">
                <a16:creationId xmlns:a16="http://schemas.microsoft.com/office/drawing/2014/main" id="{C9F3B2DB-BF68-4926-B18E-070780A38BB7}"/>
              </a:ext>
            </a:extLst>
          </p:cNvPr>
          <p:cNvSpPr txBox="1"/>
          <p:nvPr/>
        </p:nvSpPr>
        <p:spPr>
          <a:xfrm>
            <a:off x="3436360" y="6041768"/>
            <a:ext cx="8631815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600" dirty="0"/>
              <a:t>Mittwoch</a:t>
            </a:r>
          </a:p>
        </p:txBody>
      </p:sp>
      <p:sp>
        <p:nvSpPr>
          <p:cNvPr id="29" name="Tekstfelt 28">
            <a:extLst>
              <a:ext uri="{FF2B5EF4-FFF2-40B4-BE49-F238E27FC236}">
                <a16:creationId xmlns:a16="http://schemas.microsoft.com/office/drawing/2014/main" id="{A7D265C4-9E3C-438B-8CA8-0003EC353E64}"/>
              </a:ext>
            </a:extLst>
          </p:cNvPr>
          <p:cNvSpPr txBox="1"/>
          <p:nvPr/>
        </p:nvSpPr>
        <p:spPr>
          <a:xfrm>
            <a:off x="3436358" y="17436188"/>
            <a:ext cx="7398327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600" dirty="0"/>
              <a:t>Sonntag</a:t>
            </a:r>
          </a:p>
        </p:txBody>
      </p:sp>
      <p:sp>
        <p:nvSpPr>
          <p:cNvPr id="11" name="Tekstfelt 10">
            <a:extLst>
              <a:ext uri="{FF2B5EF4-FFF2-40B4-BE49-F238E27FC236}">
                <a16:creationId xmlns:a16="http://schemas.microsoft.com/office/drawing/2014/main" id="{C6CFD0E1-3E99-478C-A3FA-96BBF2201350}"/>
              </a:ext>
            </a:extLst>
          </p:cNvPr>
          <p:cNvSpPr txBox="1"/>
          <p:nvPr/>
        </p:nvSpPr>
        <p:spPr>
          <a:xfrm>
            <a:off x="19660312" y="248960"/>
            <a:ext cx="9004031" cy="28313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5935" b="1" dirty="0"/>
              <a:t>Opgaver til hver elev: </a:t>
            </a:r>
          </a:p>
          <a:p>
            <a:pPr marL="847992" indent="-847992">
              <a:buFont typeface="Arial" panose="020B0604020202020204" pitchFamily="34" charset="0"/>
              <a:buChar char="•"/>
            </a:pPr>
            <a:r>
              <a:rPr lang="da-DK" sz="5935" dirty="0"/>
              <a:t>Sig remsen</a:t>
            </a:r>
          </a:p>
          <a:p>
            <a:pPr marL="847992" indent="-847992">
              <a:buFont typeface="Arial" panose="020B0604020202020204" pitchFamily="34" charset="0"/>
              <a:buChar char="•"/>
            </a:pPr>
            <a:r>
              <a:rPr lang="da-DK" sz="5935" dirty="0"/>
              <a:t>Svar på et spørgsmål</a:t>
            </a:r>
          </a:p>
        </p:txBody>
      </p:sp>
      <p:sp>
        <p:nvSpPr>
          <p:cNvPr id="10" name="Rektangel 9">
            <a:extLst>
              <a:ext uri="{FF2B5EF4-FFF2-40B4-BE49-F238E27FC236}">
                <a16:creationId xmlns:a16="http://schemas.microsoft.com/office/drawing/2014/main" id="{7E03F01B-94B8-4794-A8CB-354886EDD323}"/>
              </a:ext>
            </a:extLst>
          </p:cNvPr>
          <p:cNvSpPr/>
          <p:nvPr/>
        </p:nvSpPr>
        <p:spPr>
          <a:xfrm>
            <a:off x="20319454" y="6610221"/>
            <a:ext cx="6261706" cy="7478970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wrap="none" lIns="540000" rIns="540000">
            <a:spAutoFit/>
          </a:bodyPr>
          <a:lstStyle/>
          <a:p>
            <a:r>
              <a:rPr lang="de-DE" sz="8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Hilfskiste:</a:t>
            </a:r>
            <a:br>
              <a:rPr lang="de-DE" sz="8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de-DE" sz="8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vorgestern</a:t>
            </a:r>
            <a:br>
              <a:rPr lang="de-DE" sz="8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de-DE" sz="8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gestern </a:t>
            </a:r>
            <a:br>
              <a:rPr lang="de-DE" sz="8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de-DE" sz="8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heute </a:t>
            </a:r>
            <a:br>
              <a:rPr lang="de-DE" sz="8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de-DE" sz="8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morgen</a:t>
            </a:r>
            <a:br>
              <a:rPr lang="de-DE" sz="8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de-DE" sz="8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übermorgen</a:t>
            </a:r>
            <a:endParaRPr lang="da-DK" sz="8000" dirty="0"/>
          </a:p>
        </p:txBody>
      </p:sp>
    </p:spTree>
    <p:extLst>
      <p:ext uri="{BB962C8B-B14F-4D97-AF65-F5344CB8AC3E}">
        <p14:creationId xmlns:p14="http://schemas.microsoft.com/office/powerpoint/2010/main" val="265702462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kstfelt 12">
            <a:extLst>
              <a:ext uri="{FF2B5EF4-FFF2-40B4-BE49-F238E27FC236}">
                <a16:creationId xmlns:a16="http://schemas.microsoft.com/office/drawing/2014/main" id="{78EF8B6F-EC82-4972-8A15-CF01581161A5}"/>
              </a:ext>
            </a:extLst>
          </p:cNvPr>
          <p:cNvSpPr txBox="1"/>
          <p:nvPr/>
        </p:nvSpPr>
        <p:spPr>
          <a:xfrm>
            <a:off x="19513661" y="19499084"/>
            <a:ext cx="78732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7200" i="1" dirty="0">
                <a:solidFill>
                  <a:srgbClr val="FF0000"/>
                </a:solidFill>
              </a:rPr>
              <a:t>www.trine-evald.dk</a:t>
            </a:r>
          </a:p>
        </p:txBody>
      </p:sp>
      <p:sp>
        <p:nvSpPr>
          <p:cNvPr id="2" name="Tekstfelt 1">
            <a:extLst>
              <a:ext uri="{FF2B5EF4-FFF2-40B4-BE49-F238E27FC236}">
                <a16:creationId xmlns:a16="http://schemas.microsoft.com/office/drawing/2014/main" id="{92388F98-2D47-4DA1-954A-AB27E121DF2F}"/>
              </a:ext>
            </a:extLst>
          </p:cNvPr>
          <p:cNvSpPr txBox="1"/>
          <p:nvPr/>
        </p:nvSpPr>
        <p:spPr>
          <a:xfrm>
            <a:off x="3436360" y="341210"/>
            <a:ext cx="7398327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600" dirty="0"/>
              <a:t>Montag</a:t>
            </a:r>
          </a:p>
        </p:txBody>
      </p:sp>
      <p:sp>
        <p:nvSpPr>
          <p:cNvPr id="19" name="Tekstfelt 18">
            <a:extLst>
              <a:ext uri="{FF2B5EF4-FFF2-40B4-BE49-F238E27FC236}">
                <a16:creationId xmlns:a16="http://schemas.microsoft.com/office/drawing/2014/main" id="{71C8E120-4D88-4F72-AE30-5C8F4E2C8EC3}"/>
              </a:ext>
            </a:extLst>
          </p:cNvPr>
          <p:cNvSpPr txBox="1"/>
          <p:nvPr/>
        </p:nvSpPr>
        <p:spPr>
          <a:xfrm>
            <a:off x="3436360" y="3190738"/>
            <a:ext cx="8763000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600" dirty="0"/>
              <a:t>Dienstag</a:t>
            </a:r>
          </a:p>
        </p:txBody>
      </p:sp>
      <p:sp>
        <p:nvSpPr>
          <p:cNvPr id="22" name="Tekstfelt 21">
            <a:extLst>
              <a:ext uri="{FF2B5EF4-FFF2-40B4-BE49-F238E27FC236}">
                <a16:creationId xmlns:a16="http://schemas.microsoft.com/office/drawing/2014/main" id="{3E4C8BAD-34E0-4B4D-9E1F-B9E1E006B8CC}"/>
              </a:ext>
            </a:extLst>
          </p:cNvPr>
          <p:cNvSpPr txBox="1"/>
          <p:nvPr/>
        </p:nvSpPr>
        <p:spPr>
          <a:xfrm>
            <a:off x="3436359" y="11737822"/>
            <a:ext cx="7398327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600" dirty="0"/>
              <a:t>Freitag</a:t>
            </a:r>
          </a:p>
        </p:txBody>
      </p:sp>
      <p:sp>
        <p:nvSpPr>
          <p:cNvPr id="27" name="Tekstfelt 26">
            <a:extLst>
              <a:ext uri="{FF2B5EF4-FFF2-40B4-BE49-F238E27FC236}">
                <a16:creationId xmlns:a16="http://schemas.microsoft.com/office/drawing/2014/main" id="{BCF06E16-A1C5-455F-B5F8-65B061083808}"/>
              </a:ext>
            </a:extLst>
          </p:cNvPr>
          <p:cNvSpPr txBox="1"/>
          <p:nvPr/>
        </p:nvSpPr>
        <p:spPr>
          <a:xfrm>
            <a:off x="3436359" y="14585849"/>
            <a:ext cx="7398327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Samstag</a:t>
            </a:r>
          </a:p>
        </p:txBody>
      </p:sp>
      <p:sp>
        <p:nvSpPr>
          <p:cNvPr id="28" name="Tekstfelt 27">
            <a:extLst>
              <a:ext uri="{FF2B5EF4-FFF2-40B4-BE49-F238E27FC236}">
                <a16:creationId xmlns:a16="http://schemas.microsoft.com/office/drawing/2014/main" id="{C9F3B2DB-BF68-4926-B18E-070780A38BB7}"/>
              </a:ext>
            </a:extLst>
          </p:cNvPr>
          <p:cNvSpPr txBox="1"/>
          <p:nvPr/>
        </p:nvSpPr>
        <p:spPr>
          <a:xfrm>
            <a:off x="3436360" y="6041768"/>
            <a:ext cx="8631815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600" dirty="0"/>
              <a:t>Mittwoch</a:t>
            </a:r>
          </a:p>
        </p:txBody>
      </p:sp>
      <p:sp>
        <p:nvSpPr>
          <p:cNvPr id="29" name="Tekstfelt 28">
            <a:extLst>
              <a:ext uri="{FF2B5EF4-FFF2-40B4-BE49-F238E27FC236}">
                <a16:creationId xmlns:a16="http://schemas.microsoft.com/office/drawing/2014/main" id="{A7D265C4-9E3C-438B-8CA8-0003EC353E64}"/>
              </a:ext>
            </a:extLst>
          </p:cNvPr>
          <p:cNvSpPr txBox="1"/>
          <p:nvPr/>
        </p:nvSpPr>
        <p:spPr>
          <a:xfrm>
            <a:off x="3436358" y="17436188"/>
            <a:ext cx="7398327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600" dirty="0"/>
              <a:t>Sonntag</a:t>
            </a:r>
          </a:p>
        </p:txBody>
      </p:sp>
      <p:sp>
        <p:nvSpPr>
          <p:cNvPr id="11" name="Tekstfelt 10">
            <a:extLst>
              <a:ext uri="{FF2B5EF4-FFF2-40B4-BE49-F238E27FC236}">
                <a16:creationId xmlns:a16="http://schemas.microsoft.com/office/drawing/2014/main" id="{C6CFD0E1-3E99-478C-A3FA-96BBF2201350}"/>
              </a:ext>
            </a:extLst>
          </p:cNvPr>
          <p:cNvSpPr txBox="1"/>
          <p:nvPr/>
        </p:nvSpPr>
        <p:spPr>
          <a:xfrm>
            <a:off x="19660312" y="248960"/>
            <a:ext cx="9004031" cy="28313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5935" b="1" dirty="0"/>
              <a:t>Opgaver til hver elev: </a:t>
            </a:r>
          </a:p>
          <a:p>
            <a:pPr marL="847992" indent="-847992">
              <a:buFont typeface="Arial" panose="020B0604020202020204" pitchFamily="34" charset="0"/>
              <a:buChar char="•"/>
            </a:pPr>
            <a:r>
              <a:rPr lang="da-DK" sz="5935" dirty="0"/>
              <a:t>Sig remsen</a:t>
            </a:r>
          </a:p>
          <a:p>
            <a:pPr marL="847992" indent="-847992">
              <a:buFont typeface="Arial" panose="020B0604020202020204" pitchFamily="34" charset="0"/>
              <a:buChar char="•"/>
            </a:pPr>
            <a:r>
              <a:rPr lang="da-DK" sz="5935" dirty="0"/>
              <a:t>Svar på et spørgsmål</a:t>
            </a:r>
          </a:p>
        </p:txBody>
      </p:sp>
      <p:sp>
        <p:nvSpPr>
          <p:cNvPr id="10" name="Rektangel 9">
            <a:extLst>
              <a:ext uri="{FF2B5EF4-FFF2-40B4-BE49-F238E27FC236}">
                <a16:creationId xmlns:a16="http://schemas.microsoft.com/office/drawing/2014/main" id="{A7B46DEF-3C2B-42F6-B57F-7B4C7CC3E758}"/>
              </a:ext>
            </a:extLst>
          </p:cNvPr>
          <p:cNvSpPr/>
          <p:nvPr/>
        </p:nvSpPr>
        <p:spPr>
          <a:xfrm>
            <a:off x="20319454" y="6610221"/>
            <a:ext cx="6261706" cy="7478970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wrap="none" lIns="540000" rIns="540000">
            <a:spAutoFit/>
          </a:bodyPr>
          <a:lstStyle/>
          <a:p>
            <a:r>
              <a:rPr lang="de-DE" sz="8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Hilfskiste:</a:t>
            </a:r>
            <a:br>
              <a:rPr lang="de-DE" sz="8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de-DE" sz="8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vorgestern</a:t>
            </a:r>
            <a:br>
              <a:rPr lang="de-DE" sz="8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de-DE" sz="8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gestern </a:t>
            </a:r>
            <a:br>
              <a:rPr lang="de-DE" sz="8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de-DE" sz="8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heute </a:t>
            </a:r>
            <a:br>
              <a:rPr lang="de-DE" sz="8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de-DE" sz="8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morgen</a:t>
            </a:r>
            <a:br>
              <a:rPr lang="de-DE" sz="8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de-DE" sz="8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übermorgen</a:t>
            </a:r>
            <a:endParaRPr lang="da-DK" sz="8000" dirty="0"/>
          </a:p>
        </p:txBody>
      </p:sp>
    </p:spTree>
    <p:extLst>
      <p:ext uri="{BB962C8B-B14F-4D97-AF65-F5344CB8AC3E}">
        <p14:creationId xmlns:p14="http://schemas.microsoft.com/office/powerpoint/2010/main" val="202615126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kstfelt 12">
            <a:extLst>
              <a:ext uri="{FF2B5EF4-FFF2-40B4-BE49-F238E27FC236}">
                <a16:creationId xmlns:a16="http://schemas.microsoft.com/office/drawing/2014/main" id="{78EF8B6F-EC82-4972-8A15-CF01581161A5}"/>
              </a:ext>
            </a:extLst>
          </p:cNvPr>
          <p:cNvSpPr txBox="1"/>
          <p:nvPr/>
        </p:nvSpPr>
        <p:spPr>
          <a:xfrm>
            <a:off x="19513661" y="19499084"/>
            <a:ext cx="78732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7200" i="1" dirty="0">
                <a:solidFill>
                  <a:srgbClr val="FF0000"/>
                </a:solidFill>
              </a:rPr>
              <a:t>www.trine-evald.dk</a:t>
            </a:r>
          </a:p>
        </p:txBody>
      </p:sp>
      <p:sp>
        <p:nvSpPr>
          <p:cNvPr id="2" name="Tekstfelt 1">
            <a:extLst>
              <a:ext uri="{FF2B5EF4-FFF2-40B4-BE49-F238E27FC236}">
                <a16:creationId xmlns:a16="http://schemas.microsoft.com/office/drawing/2014/main" id="{92388F98-2D47-4DA1-954A-AB27E121DF2F}"/>
              </a:ext>
            </a:extLst>
          </p:cNvPr>
          <p:cNvSpPr txBox="1"/>
          <p:nvPr/>
        </p:nvSpPr>
        <p:spPr>
          <a:xfrm>
            <a:off x="3436360" y="341210"/>
            <a:ext cx="7398327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600" dirty="0"/>
              <a:t>Montag</a:t>
            </a:r>
          </a:p>
        </p:txBody>
      </p:sp>
      <p:sp>
        <p:nvSpPr>
          <p:cNvPr id="19" name="Tekstfelt 18">
            <a:extLst>
              <a:ext uri="{FF2B5EF4-FFF2-40B4-BE49-F238E27FC236}">
                <a16:creationId xmlns:a16="http://schemas.microsoft.com/office/drawing/2014/main" id="{71C8E120-4D88-4F72-AE30-5C8F4E2C8EC3}"/>
              </a:ext>
            </a:extLst>
          </p:cNvPr>
          <p:cNvSpPr txBox="1"/>
          <p:nvPr/>
        </p:nvSpPr>
        <p:spPr>
          <a:xfrm>
            <a:off x="3436360" y="3190738"/>
            <a:ext cx="8763000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600" dirty="0"/>
              <a:t>Dienstag</a:t>
            </a:r>
          </a:p>
        </p:txBody>
      </p:sp>
      <p:sp>
        <p:nvSpPr>
          <p:cNvPr id="21" name="Tekstfelt 20">
            <a:extLst>
              <a:ext uri="{FF2B5EF4-FFF2-40B4-BE49-F238E27FC236}">
                <a16:creationId xmlns:a16="http://schemas.microsoft.com/office/drawing/2014/main" id="{52B1DF66-064A-43E8-93C3-46192D976676}"/>
              </a:ext>
            </a:extLst>
          </p:cNvPr>
          <p:cNvSpPr txBox="1"/>
          <p:nvPr/>
        </p:nvSpPr>
        <p:spPr>
          <a:xfrm>
            <a:off x="3436360" y="8889795"/>
            <a:ext cx="12496799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600" dirty="0"/>
              <a:t>Donnerstag</a:t>
            </a:r>
          </a:p>
        </p:txBody>
      </p:sp>
      <p:sp>
        <p:nvSpPr>
          <p:cNvPr id="22" name="Tekstfelt 21">
            <a:extLst>
              <a:ext uri="{FF2B5EF4-FFF2-40B4-BE49-F238E27FC236}">
                <a16:creationId xmlns:a16="http://schemas.microsoft.com/office/drawing/2014/main" id="{3E4C8BAD-34E0-4B4D-9E1F-B9E1E006B8CC}"/>
              </a:ext>
            </a:extLst>
          </p:cNvPr>
          <p:cNvSpPr txBox="1"/>
          <p:nvPr/>
        </p:nvSpPr>
        <p:spPr>
          <a:xfrm>
            <a:off x="3436359" y="11737822"/>
            <a:ext cx="7398327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600" dirty="0"/>
              <a:t>Freitag</a:t>
            </a:r>
          </a:p>
        </p:txBody>
      </p:sp>
      <p:sp>
        <p:nvSpPr>
          <p:cNvPr id="27" name="Tekstfelt 26">
            <a:extLst>
              <a:ext uri="{FF2B5EF4-FFF2-40B4-BE49-F238E27FC236}">
                <a16:creationId xmlns:a16="http://schemas.microsoft.com/office/drawing/2014/main" id="{BCF06E16-A1C5-455F-B5F8-65B061083808}"/>
              </a:ext>
            </a:extLst>
          </p:cNvPr>
          <p:cNvSpPr txBox="1"/>
          <p:nvPr/>
        </p:nvSpPr>
        <p:spPr>
          <a:xfrm>
            <a:off x="3436359" y="14585849"/>
            <a:ext cx="7398327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Samstag</a:t>
            </a:r>
          </a:p>
        </p:txBody>
      </p:sp>
      <p:sp>
        <p:nvSpPr>
          <p:cNvPr id="29" name="Tekstfelt 28">
            <a:extLst>
              <a:ext uri="{FF2B5EF4-FFF2-40B4-BE49-F238E27FC236}">
                <a16:creationId xmlns:a16="http://schemas.microsoft.com/office/drawing/2014/main" id="{A7D265C4-9E3C-438B-8CA8-0003EC353E64}"/>
              </a:ext>
            </a:extLst>
          </p:cNvPr>
          <p:cNvSpPr txBox="1"/>
          <p:nvPr/>
        </p:nvSpPr>
        <p:spPr>
          <a:xfrm>
            <a:off x="3436358" y="17436188"/>
            <a:ext cx="7398327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600" dirty="0"/>
              <a:t>Sonntag</a:t>
            </a:r>
          </a:p>
        </p:txBody>
      </p:sp>
      <p:sp>
        <p:nvSpPr>
          <p:cNvPr id="11" name="Tekstfelt 10">
            <a:extLst>
              <a:ext uri="{FF2B5EF4-FFF2-40B4-BE49-F238E27FC236}">
                <a16:creationId xmlns:a16="http://schemas.microsoft.com/office/drawing/2014/main" id="{C6CFD0E1-3E99-478C-A3FA-96BBF2201350}"/>
              </a:ext>
            </a:extLst>
          </p:cNvPr>
          <p:cNvSpPr txBox="1"/>
          <p:nvPr/>
        </p:nvSpPr>
        <p:spPr>
          <a:xfrm>
            <a:off x="19660312" y="248960"/>
            <a:ext cx="9004031" cy="28313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5935" b="1" dirty="0"/>
              <a:t>Opgaver til hver elev: </a:t>
            </a:r>
          </a:p>
          <a:p>
            <a:pPr marL="847992" indent="-847992">
              <a:buFont typeface="Arial" panose="020B0604020202020204" pitchFamily="34" charset="0"/>
              <a:buChar char="•"/>
            </a:pPr>
            <a:r>
              <a:rPr lang="da-DK" sz="5935" dirty="0"/>
              <a:t>Sig remsen</a:t>
            </a:r>
          </a:p>
          <a:p>
            <a:pPr marL="847992" indent="-847992">
              <a:buFont typeface="Arial" panose="020B0604020202020204" pitchFamily="34" charset="0"/>
              <a:buChar char="•"/>
            </a:pPr>
            <a:r>
              <a:rPr lang="da-DK" sz="5935" dirty="0"/>
              <a:t>Svar på et spørgsmål</a:t>
            </a:r>
          </a:p>
        </p:txBody>
      </p:sp>
      <p:sp>
        <p:nvSpPr>
          <p:cNvPr id="10" name="Rektangel 9">
            <a:extLst>
              <a:ext uri="{FF2B5EF4-FFF2-40B4-BE49-F238E27FC236}">
                <a16:creationId xmlns:a16="http://schemas.microsoft.com/office/drawing/2014/main" id="{66F5B8B6-B0E4-4776-9023-CB1F2E527629}"/>
              </a:ext>
            </a:extLst>
          </p:cNvPr>
          <p:cNvSpPr/>
          <p:nvPr/>
        </p:nvSpPr>
        <p:spPr>
          <a:xfrm>
            <a:off x="20319454" y="6610221"/>
            <a:ext cx="6261706" cy="7478970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wrap="none" lIns="540000" rIns="540000">
            <a:spAutoFit/>
          </a:bodyPr>
          <a:lstStyle/>
          <a:p>
            <a:r>
              <a:rPr lang="de-DE" sz="8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Hilfskiste:</a:t>
            </a:r>
            <a:br>
              <a:rPr lang="de-DE" sz="8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de-DE" sz="8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vorgestern</a:t>
            </a:r>
            <a:br>
              <a:rPr lang="de-DE" sz="8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de-DE" sz="8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gestern </a:t>
            </a:r>
            <a:br>
              <a:rPr lang="de-DE" sz="8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de-DE" sz="8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heute </a:t>
            </a:r>
            <a:br>
              <a:rPr lang="de-DE" sz="8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de-DE" sz="8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morgen</a:t>
            </a:r>
            <a:br>
              <a:rPr lang="de-DE" sz="8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de-DE" sz="8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übermorgen</a:t>
            </a:r>
            <a:endParaRPr lang="da-DK" sz="8000" dirty="0"/>
          </a:p>
        </p:txBody>
      </p:sp>
    </p:spTree>
    <p:extLst>
      <p:ext uri="{BB962C8B-B14F-4D97-AF65-F5344CB8AC3E}">
        <p14:creationId xmlns:p14="http://schemas.microsoft.com/office/powerpoint/2010/main" val="217079233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kstfelt 12">
            <a:extLst>
              <a:ext uri="{FF2B5EF4-FFF2-40B4-BE49-F238E27FC236}">
                <a16:creationId xmlns:a16="http://schemas.microsoft.com/office/drawing/2014/main" id="{78EF8B6F-EC82-4972-8A15-CF01581161A5}"/>
              </a:ext>
            </a:extLst>
          </p:cNvPr>
          <p:cNvSpPr txBox="1"/>
          <p:nvPr/>
        </p:nvSpPr>
        <p:spPr>
          <a:xfrm>
            <a:off x="19513661" y="19499084"/>
            <a:ext cx="78732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7200" i="1" dirty="0">
                <a:solidFill>
                  <a:srgbClr val="FF0000"/>
                </a:solidFill>
              </a:rPr>
              <a:t>www.trine-evald.dk</a:t>
            </a:r>
          </a:p>
        </p:txBody>
      </p:sp>
      <p:sp>
        <p:nvSpPr>
          <p:cNvPr id="2" name="Tekstfelt 1">
            <a:extLst>
              <a:ext uri="{FF2B5EF4-FFF2-40B4-BE49-F238E27FC236}">
                <a16:creationId xmlns:a16="http://schemas.microsoft.com/office/drawing/2014/main" id="{92388F98-2D47-4DA1-954A-AB27E121DF2F}"/>
              </a:ext>
            </a:extLst>
          </p:cNvPr>
          <p:cNvSpPr txBox="1"/>
          <p:nvPr/>
        </p:nvSpPr>
        <p:spPr>
          <a:xfrm>
            <a:off x="3436360" y="341210"/>
            <a:ext cx="7398327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600" dirty="0"/>
              <a:t>Montag</a:t>
            </a:r>
          </a:p>
        </p:txBody>
      </p:sp>
      <p:sp>
        <p:nvSpPr>
          <p:cNvPr id="19" name="Tekstfelt 18">
            <a:extLst>
              <a:ext uri="{FF2B5EF4-FFF2-40B4-BE49-F238E27FC236}">
                <a16:creationId xmlns:a16="http://schemas.microsoft.com/office/drawing/2014/main" id="{71C8E120-4D88-4F72-AE30-5C8F4E2C8EC3}"/>
              </a:ext>
            </a:extLst>
          </p:cNvPr>
          <p:cNvSpPr txBox="1"/>
          <p:nvPr/>
        </p:nvSpPr>
        <p:spPr>
          <a:xfrm>
            <a:off x="3436360" y="3190738"/>
            <a:ext cx="8763000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600" dirty="0"/>
              <a:t>Dienstag</a:t>
            </a:r>
          </a:p>
        </p:txBody>
      </p:sp>
      <p:sp>
        <p:nvSpPr>
          <p:cNvPr id="21" name="Tekstfelt 20">
            <a:extLst>
              <a:ext uri="{FF2B5EF4-FFF2-40B4-BE49-F238E27FC236}">
                <a16:creationId xmlns:a16="http://schemas.microsoft.com/office/drawing/2014/main" id="{52B1DF66-064A-43E8-93C3-46192D976676}"/>
              </a:ext>
            </a:extLst>
          </p:cNvPr>
          <p:cNvSpPr txBox="1"/>
          <p:nvPr/>
        </p:nvSpPr>
        <p:spPr>
          <a:xfrm>
            <a:off x="3436360" y="8889795"/>
            <a:ext cx="12496799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600" dirty="0"/>
              <a:t>Donnerstag</a:t>
            </a:r>
          </a:p>
        </p:txBody>
      </p:sp>
      <p:sp>
        <p:nvSpPr>
          <p:cNvPr id="22" name="Tekstfelt 21">
            <a:extLst>
              <a:ext uri="{FF2B5EF4-FFF2-40B4-BE49-F238E27FC236}">
                <a16:creationId xmlns:a16="http://schemas.microsoft.com/office/drawing/2014/main" id="{3E4C8BAD-34E0-4B4D-9E1F-B9E1E006B8CC}"/>
              </a:ext>
            </a:extLst>
          </p:cNvPr>
          <p:cNvSpPr txBox="1"/>
          <p:nvPr/>
        </p:nvSpPr>
        <p:spPr>
          <a:xfrm>
            <a:off x="3436359" y="11737822"/>
            <a:ext cx="7398327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600" dirty="0"/>
              <a:t>Freitag</a:t>
            </a:r>
          </a:p>
        </p:txBody>
      </p:sp>
      <p:sp>
        <p:nvSpPr>
          <p:cNvPr id="28" name="Tekstfelt 27">
            <a:extLst>
              <a:ext uri="{FF2B5EF4-FFF2-40B4-BE49-F238E27FC236}">
                <a16:creationId xmlns:a16="http://schemas.microsoft.com/office/drawing/2014/main" id="{C9F3B2DB-BF68-4926-B18E-070780A38BB7}"/>
              </a:ext>
            </a:extLst>
          </p:cNvPr>
          <p:cNvSpPr txBox="1"/>
          <p:nvPr/>
        </p:nvSpPr>
        <p:spPr>
          <a:xfrm>
            <a:off x="3436360" y="6041768"/>
            <a:ext cx="8631815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600" dirty="0"/>
              <a:t>Mittwoch</a:t>
            </a:r>
          </a:p>
        </p:txBody>
      </p:sp>
      <p:sp>
        <p:nvSpPr>
          <p:cNvPr id="29" name="Tekstfelt 28">
            <a:extLst>
              <a:ext uri="{FF2B5EF4-FFF2-40B4-BE49-F238E27FC236}">
                <a16:creationId xmlns:a16="http://schemas.microsoft.com/office/drawing/2014/main" id="{A7D265C4-9E3C-438B-8CA8-0003EC353E64}"/>
              </a:ext>
            </a:extLst>
          </p:cNvPr>
          <p:cNvSpPr txBox="1"/>
          <p:nvPr/>
        </p:nvSpPr>
        <p:spPr>
          <a:xfrm>
            <a:off x="3436358" y="17436188"/>
            <a:ext cx="7398327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600" dirty="0"/>
              <a:t>Sonntag</a:t>
            </a:r>
          </a:p>
        </p:txBody>
      </p:sp>
      <p:sp>
        <p:nvSpPr>
          <p:cNvPr id="11" name="Tekstfelt 10">
            <a:extLst>
              <a:ext uri="{FF2B5EF4-FFF2-40B4-BE49-F238E27FC236}">
                <a16:creationId xmlns:a16="http://schemas.microsoft.com/office/drawing/2014/main" id="{C6CFD0E1-3E99-478C-A3FA-96BBF2201350}"/>
              </a:ext>
            </a:extLst>
          </p:cNvPr>
          <p:cNvSpPr txBox="1"/>
          <p:nvPr/>
        </p:nvSpPr>
        <p:spPr>
          <a:xfrm>
            <a:off x="19660312" y="248960"/>
            <a:ext cx="9004031" cy="28313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5935" b="1" dirty="0"/>
              <a:t>Opgaver til hver elev: </a:t>
            </a:r>
          </a:p>
          <a:p>
            <a:pPr marL="847992" indent="-847992">
              <a:buFont typeface="Arial" panose="020B0604020202020204" pitchFamily="34" charset="0"/>
              <a:buChar char="•"/>
            </a:pPr>
            <a:r>
              <a:rPr lang="da-DK" sz="5935" dirty="0"/>
              <a:t>Sig remsen</a:t>
            </a:r>
          </a:p>
          <a:p>
            <a:pPr marL="847992" indent="-847992">
              <a:buFont typeface="Arial" panose="020B0604020202020204" pitchFamily="34" charset="0"/>
              <a:buChar char="•"/>
            </a:pPr>
            <a:r>
              <a:rPr lang="da-DK" sz="5935" dirty="0"/>
              <a:t>Svar på et spørgsmål</a:t>
            </a:r>
          </a:p>
        </p:txBody>
      </p:sp>
      <p:sp>
        <p:nvSpPr>
          <p:cNvPr id="10" name="Rektangel 9">
            <a:extLst>
              <a:ext uri="{FF2B5EF4-FFF2-40B4-BE49-F238E27FC236}">
                <a16:creationId xmlns:a16="http://schemas.microsoft.com/office/drawing/2014/main" id="{1329D58F-7023-48E2-8347-9FFE4154143F}"/>
              </a:ext>
            </a:extLst>
          </p:cNvPr>
          <p:cNvSpPr/>
          <p:nvPr/>
        </p:nvSpPr>
        <p:spPr>
          <a:xfrm>
            <a:off x="20319454" y="6610221"/>
            <a:ext cx="6261706" cy="7478970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wrap="none" lIns="540000" rIns="540000">
            <a:spAutoFit/>
          </a:bodyPr>
          <a:lstStyle/>
          <a:p>
            <a:r>
              <a:rPr lang="de-DE" sz="8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Hilfskiste:</a:t>
            </a:r>
            <a:br>
              <a:rPr lang="de-DE" sz="8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de-DE" sz="8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vorgestern</a:t>
            </a:r>
            <a:br>
              <a:rPr lang="de-DE" sz="8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de-DE" sz="8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gestern </a:t>
            </a:r>
            <a:br>
              <a:rPr lang="de-DE" sz="8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de-DE" sz="8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heute </a:t>
            </a:r>
            <a:br>
              <a:rPr lang="de-DE" sz="8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de-DE" sz="8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morgen</a:t>
            </a:r>
            <a:br>
              <a:rPr lang="de-DE" sz="8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de-DE" sz="8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übermorgen</a:t>
            </a:r>
            <a:endParaRPr lang="da-DK" sz="8000" dirty="0"/>
          </a:p>
        </p:txBody>
      </p:sp>
    </p:spTree>
    <p:extLst>
      <p:ext uri="{BB962C8B-B14F-4D97-AF65-F5344CB8AC3E}">
        <p14:creationId xmlns:p14="http://schemas.microsoft.com/office/powerpoint/2010/main" val="13816613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felt 3">
            <a:extLst>
              <a:ext uri="{FF2B5EF4-FFF2-40B4-BE49-F238E27FC236}">
                <a16:creationId xmlns:a16="http://schemas.microsoft.com/office/drawing/2014/main" id="{9DCE1849-ADAC-4CA4-A0BD-B9DE6747C2B5}"/>
              </a:ext>
            </a:extLst>
          </p:cNvPr>
          <p:cNvSpPr txBox="1"/>
          <p:nvPr/>
        </p:nvSpPr>
        <p:spPr>
          <a:xfrm>
            <a:off x="1545114" y="2030586"/>
            <a:ext cx="26053574" cy="21930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3651" dirty="0"/>
              <a:t>Brug ”</a:t>
            </a:r>
            <a:r>
              <a:rPr lang="de-DE" sz="13651" dirty="0"/>
              <a:t>Hilfskiste</a:t>
            </a:r>
            <a:r>
              <a:rPr lang="da-DK" sz="13651" dirty="0"/>
              <a:t>” til spørgsmål</a:t>
            </a:r>
          </a:p>
        </p:txBody>
      </p:sp>
      <p:sp>
        <p:nvSpPr>
          <p:cNvPr id="2" name="Tekstfelt 1">
            <a:extLst>
              <a:ext uri="{FF2B5EF4-FFF2-40B4-BE49-F238E27FC236}">
                <a16:creationId xmlns:a16="http://schemas.microsoft.com/office/drawing/2014/main" id="{8D1C0FCA-80F1-4E81-9C88-399C52EFC38A}"/>
              </a:ext>
            </a:extLst>
          </p:cNvPr>
          <p:cNvSpPr txBox="1"/>
          <p:nvPr/>
        </p:nvSpPr>
        <p:spPr>
          <a:xfrm>
            <a:off x="1545114" y="4374008"/>
            <a:ext cx="22187722" cy="95840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e-DE" sz="11376" dirty="0"/>
          </a:p>
          <a:p>
            <a:r>
              <a:rPr lang="de-DE" sz="11376" dirty="0"/>
              <a:t>Heute ist es Montag. Gestern war es?</a:t>
            </a:r>
          </a:p>
          <a:p>
            <a:endParaRPr lang="de-DE" sz="11376" dirty="0"/>
          </a:p>
          <a:p>
            <a:r>
              <a:rPr lang="de-DE" sz="11376" dirty="0"/>
              <a:t>Heute ist es Dienstag. Morgen </a:t>
            </a:r>
            <a:r>
              <a:rPr lang="de-DE" sz="11376" u="sng" dirty="0"/>
              <a:t>ist</a:t>
            </a:r>
            <a:r>
              <a:rPr lang="de-DE" sz="11376" dirty="0"/>
              <a:t> es? </a:t>
            </a:r>
          </a:p>
          <a:p>
            <a:pPr algn="r"/>
            <a:r>
              <a:rPr lang="da-DK" sz="4800" dirty="0"/>
              <a:t>(tyskerne bruger ikke fremtid til dette)</a:t>
            </a:r>
            <a:br>
              <a:rPr lang="de-DE" sz="11376" dirty="0"/>
            </a:br>
            <a:endParaRPr lang="de-DE" sz="11376" dirty="0"/>
          </a:p>
        </p:txBody>
      </p:sp>
      <p:sp>
        <p:nvSpPr>
          <p:cNvPr id="3" name="Tekstfelt 2">
            <a:extLst>
              <a:ext uri="{FF2B5EF4-FFF2-40B4-BE49-F238E27FC236}">
                <a16:creationId xmlns:a16="http://schemas.microsoft.com/office/drawing/2014/main" id="{36FF096E-2D34-46C4-872B-EEC29CE9EB92}"/>
              </a:ext>
            </a:extLst>
          </p:cNvPr>
          <p:cNvSpPr txBox="1"/>
          <p:nvPr/>
        </p:nvSpPr>
        <p:spPr>
          <a:xfrm>
            <a:off x="14048508" y="15344384"/>
            <a:ext cx="13366989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6600" dirty="0"/>
              <a:t>På www.trine-evald.dk under ”Tysk” og ”Brikker til tysk” er der quiz og byt brikker til dette.</a:t>
            </a:r>
          </a:p>
          <a:p>
            <a:r>
              <a:rPr lang="da-DK" sz="6600" dirty="0"/>
              <a:t>Samme sted under ”Spil til tysk” og ”Om tid” er der spilleplader til emnet. </a:t>
            </a:r>
          </a:p>
        </p:txBody>
      </p:sp>
      <p:sp>
        <p:nvSpPr>
          <p:cNvPr id="5" name="Rektangel 4">
            <a:extLst>
              <a:ext uri="{FF2B5EF4-FFF2-40B4-BE49-F238E27FC236}">
                <a16:creationId xmlns:a16="http://schemas.microsoft.com/office/drawing/2014/main" id="{4B43F850-4C8D-4809-8DC2-25FC82D1FEFE}"/>
              </a:ext>
            </a:extLst>
          </p:cNvPr>
          <p:cNvSpPr/>
          <p:nvPr/>
        </p:nvSpPr>
        <p:spPr>
          <a:xfrm>
            <a:off x="1545114" y="12179748"/>
            <a:ext cx="6261706" cy="7478970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wrap="none" lIns="540000" rIns="540000">
            <a:spAutoFit/>
          </a:bodyPr>
          <a:lstStyle/>
          <a:p>
            <a:r>
              <a:rPr lang="de-DE" sz="8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Hilfskiste:</a:t>
            </a:r>
            <a:br>
              <a:rPr lang="de-DE" sz="8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de-DE" sz="8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vorgestern</a:t>
            </a:r>
            <a:br>
              <a:rPr lang="de-DE" sz="8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de-DE" sz="8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gestern </a:t>
            </a:r>
            <a:br>
              <a:rPr lang="de-DE" sz="8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de-DE" sz="8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heute </a:t>
            </a:r>
            <a:br>
              <a:rPr lang="de-DE" sz="8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de-DE" sz="8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morgen</a:t>
            </a:r>
            <a:br>
              <a:rPr lang="de-DE" sz="8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de-DE" sz="8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übermorgen</a:t>
            </a:r>
            <a:endParaRPr lang="da-DK" sz="8000" dirty="0"/>
          </a:p>
        </p:txBody>
      </p:sp>
    </p:spTree>
    <p:extLst>
      <p:ext uri="{BB962C8B-B14F-4D97-AF65-F5344CB8AC3E}">
        <p14:creationId xmlns:p14="http://schemas.microsoft.com/office/powerpoint/2010/main" val="169026220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kstfelt 12">
            <a:extLst>
              <a:ext uri="{FF2B5EF4-FFF2-40B4-BE49-F238E27FC236}">
                <a16:creationId xmlns:a16="http://schemas.microsoft.com/office/drawing/2014/main" id="{78EF8B6F-EC82-4972-8A15-CF01581161A5}"/>
              </a:ext>
            </a:extLst>
          </p:cNvPr>
          <p:cNvSpPr txBox="1"/>
          <p:nvPr/>
        </p:nvSpPr>
        <p:spPr>
          <a:xfrm>
            <a:off x="19513661" y="19499084"/>
            <a:ext cx="78732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7200" i="1" dirty="0">
                <a:solidFill>
                  <a:srgbClr val="FF0000"/>
                </a:solidFill>
              </a:rPr>
              <a:t>www.trine-evald.dk</a:t>
            </a:r>
          </a:p>
        </p:txBody>
      </p:sp>
      <p:sp>
        <p:nvSpPr>
          <p:cNvPr id="2" name="Tekstfelt 1">
            <a:extLst>
              <a:ext uri="{FF2B5EF4-FFF2-40B4-BE49-F238E27FC236}">
                <a16:creationId xmlns:a16="http://schemas.microsoft.com/office/drawing/2014/main" id="{92388F98-2D47-4DA1-954A-AB27E121DF2F}"/>
              </a:ext>
            </a:extLst>
          </p:cNvPr>
          <p:cNvSpPr txBox="1"/>
          <p:nvPr/>
        </p:nvSpPr>
        <p:spPr>
          <a:xfrm>
            <a:off x="3436360" y="341210"/>
            <a:ext cx="7398327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600" dirty="0"/>
              <a:t>Montag</a:t>
            </a:r>
          </a:p>
        </p:txBody>
      </p:sp>
      <p:sp>
        <p:nvSpPr>
          <p:cNvPr id="19" name="Tekstfelt 18">
            <a:extLst>
              <a:ext uri="{FF2B5EF4-FFF2-40B4-BE49-F238E27FC236}">
                <a16:creationId xmlns:a16="http://schemas.microsoft.com/office/drawing/2014/main" id="{71C8E120-4D88-4F72-AE30-5C8F4E2C8EC3}"/>
              </a:ext>
            </a:extLst>
          </p:cNvPr>
          <p:cNvSpPr txBox="1"/>
          <p:nvPr/>
        </p:nvSpPr>
        <p:spPr>
          <a:xfrm>
            <a:off x="3436360" y="3190738"/>
            <a:ext cx="8763000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600" dirty="0"/>
              <a:t>Dienstag</a:t>
            </a:r>
          </a:p>
        </p:txBody>
      </p:sp>
      <p:sp>
        <p:nvSpPr>
          <p:cNvPr id="21" name="Tekstfelt 20">
            <a:extLst>
              <a:ext uri="{FF2B5EF4-FFF2-40B4-BE49-F238E27FC236}">
                <a16:creationId xmlns:a16="http://schemas.microsoft.com/office/drawing/2014/main" id="{52B1DF66-064A-43E8-93C3-46192D976676}"/>
              </a:ext>
            </a:extLst>
          </p:cNvPr>
          <p:cNvSpPr txBox="1"/>
          <p:nvPr/>
        </p:nvSpPr>
        <p:spPr>
          <a:xfrm>
            <a:off x="3436360" y="8889795"/>
            <a:ext cx="12496799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600" dirty="0"/>
              <a:t>Donnerstag</a:t>
            </a:r>
          </a:p>
        </p:txBody>
      </p:sp>
      <p:sp>
        <p:nvSpPr>
          <p:cNvPr id="22" name="Tekstfelt 21">
            <a:extLst>
              <a:ext uri="{FF2B5EF4-FFF2-40B4-BE49-F238E27FC236}">
                <a16:creationId xmlns:a16="http://schemas.microsoft.com/office/drawing/2014/main" id="{3E4C8BAD-34E0-4B4D-9E1F-B9E1E006B8CC}"/>
              </a:ext>
            </a:extLst>
          </p:cNvPr>
          <p:cNvSpPr txBox="1"/>
          <p:nvPr/>
        </p:nvSpPr>
        <p:spPr>
          <a:xfrm>
            <a:off x="3436359" y="11737822"/>
            <a:ext cx="7398327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600" dirty="0"/>
              <a:t>Freitag</a:t>
            </a:r>
          </a:p>
        </p:txBody>
      </p:sp>
      <p:sp>
        <p:nvSpPr>
          <p:cNvPr id="27" name="Tekstfelt 26">
            <a:extLst>
              <a:ext uri="{FF2B5EF4-FFF2-40B4-BE49-F238E27FC236}">
                <a16:creationId xmlns:a16="http://schemas.microsoft.com/office/drawing/2014/main" id="{BCF06E16-A1C5-455F-B5F8-65B061083808}"/>
              </a:ext>
            </a:extLst>
          </p:cNvPr>
          <p:cNvSpPr txBox="1"/>
          <p:nvPr/>
        </p:nvSpPr>
        <p:spPr>
          <a:xfrm>
            <a:off x="3436359" y="14585849"/>
            <a:ext cx="7398327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Samstag</a:t>
            </a:r>
          </a:p>
        </p:txBody>
      </p:sp>
      <p:sp>
        <p:nvSpPr>
          <p:cNvPr id="28" name="Tekstfelt 27">
            <a:extLst>
              <a:ext uri="{FF2B5EF4-FFF2-40B4-BE49-F238E27FC236}">
                <a16:creationId xmlns:a16="http://schemas.microsoft.com/office/drawing/2014/main" id="{C9F3B2DB-BF68-4926-B18E-070780A38BB7}"/>
              </a:ext>
            </a:extLst>
          </p:cNvPr>
          <p:cNvSpPr txBox="1"/>
          <p:nvPr/>
        </p:nvSpPr>
        <p:spPr>
          <a:xfrm>
            <a:off x="3436360" y="6041768"/>
            <a:ext cx="8631815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600" dirty="0"/>
              <a:t>Mittwoch</a:t>
            </a:r>
          </a:p>
        </p:txBody>
      </p:sp>
      <p:sp>
        <p:nvSpPr>
          <p:cNvPr id="11" name="Tekstfelt 10">
            <a:extLst>
              <a:ext uri="{FF2B5EF4-FFF2-40B4-BE49-F238E27FC236}">
                <a16:creationId xmlns:a16="http://schemas.microsoft.com/office/drawing/2014/main" id="{C6CFD0E1-3E99-478C-A3FA-96BBF2201350}"/>
              </a:ext>
            </a:extLst>
          </p:cNvPr>
          <p:cNvSpPr txBox="1"/>
          <p:nvPr/>
        </p:nvSpPr>
        <p:spPr>
          <a:xfrm>
            <a:off x="19660312" y="248960"/>
            <a:ext cx="9004031" cy="28313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5935" b="1" dirty="0"/>
              <a:t>Opgaver til hver elev: </a:t>
            </a:r>
          </a:p>
          <a:p>
            <a:pPr marL="847992" indent="-847992">
              <a:buFont typeface="Arial" panose="020B0604020202020204" pitchFamily="34" charset="0"/>
              <a:buChar char="•"/>
            </a:pPr>
            <a:r>
              <a:rPr lang="da-DK" sz="5935" dirty="0"/>
              <a:t>Sig remsen</a:t>
            </a:r>
          </a:p>
          <a:p>
            <a:pPr marL="847992" indent="-847992">
              <a:buFont typeface="Arial" panose="020B0604020202020204" pitchFamily="34" charset="0"/>
              <a:buChar char="•"/>
            </a:pPr>
            <a:r>
              <a:rPr lang="da-DK" sz="5935" dirty="0"/>
              <a:t>Svar på et spørgsmål</a:t>
            </a:r>
          </a:p>
        </p:txBody>
      </p:sp>
      <p:sp>
        <p:nvSpPr>
          <p:cNvPr id="12" name="Tekstfelt 11">
            <a:extLst>
              <a:ext uri="{FF2B5EF4-FFF2-40B4-BE49-F238E27FC236}">
                <a16:creationId xmlns:a16="http://schemas.microsoft.com/office/drawing/2014/main" id="{B3941D09-72FD-4452-BDE4-920B1BD1ADBC}"/>
              </a:ext>
            </a:extLst>
          </p:cNvPr>
          <p:cNvSpPr txBox="1"/>
          <p:nvPr/>
        </p:nvSpPr>
        <p:spPr>
          <a:xfrm>
            <a:off x="3436360" y="17433876"/>
            <a:ext cx="8763000" cy="2646878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endParaRPr lang="de-DE" sz="16600" dirty="0"/>
          </a:p>
        </p:txBody>
      </p:sp>
      <p:sp>
        <p:nvSpPr>
          <p:cNvPr id="14" name="Rektangel 13">
            <a:extLst>
              <a:ext uri="{FF2B5EF4-FFF2-40B4-BE49-F238E27FC236}">
                <a16:creationId xmlns:a16="http://schemas.microsoft.com/office/drawing/2014/main" id="{6DEBEC10-5258-4A7D-A6A7-5BB6787FDD40}"/>
              </a:ext>
            </a:extLst>
          </p:cNvPr>
          <p:cNvSpPr/>
          <p:nvPr/>
        </p:nvSpPr>
        <p:spPr>
          <a:xfrm>
            <a:off x="20319454" y="6610221"/>
            <a:ext cx="6261706" cy="7478970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wrap="none" lIns="540000" rIns="540000">
            <a:spAutoFit/>
          </a:bodyPr>
          <a:lstStyle/>
          <a:p>
            <a:r>
              <a:rPr lang="de-DE" sz="8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Hilfskiste:</a:t>
            </a:r>
            <a:br>
              <a:rPr lang="de-DE" sz="8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de-DE" sz="8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vorgestern</a:t>
            </a:r>
            <a:br>
              <a:rPr lang="de-DE" sz="8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de-DE" sz="8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gestern </a:t>
            </a:r>
            <a:br>
              <a:rPr lang="de-DE" sz="8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de-DE" sz="8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heute </a:t>
            </a:r>
            <a:br>
              <a:rPr lang="de-DE" sz="8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de-DE" sz="8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morgen</a:t>
            </a:r>
            <a:br>
              <a:rPr lang="de-DE" sz="8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de-DE" sz="8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übermorgen</a:t>
            </a:r>
            <a:endParaRPr lang="da-DK" sz="8000" dirty="0"/>
          </a:p>
        </p:txBody>
      </p:sp>
    </p:spTree>
    <p:extLst>
      <p:ext uri="{BB962C8B-B14F-4D97-AF65-F5344CB8AC3E}">
        <p14:creationId xmlns:p14="http://schemas.microsoft.com/office/powerpoint/2010/main" val="47173035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kstfelt 12">
            <a:extLst>
              <a:ext uri="{FF2B5EF4-FFF2-40B4-BE49-F238E27FC236}">
                <a16:creationId xmlns:a16="http://schemas.microsoft.com/office/drawing/2014/main" id="{78EF8B6F-EC82-4972-8A15-CF01581161A5}"/>
              </a:ext>
            </a:extLst>
          </p:cNvPr>
          <p:cNvSpPr txBox="1"/>
          <p:nvPr/>
        </p:nvSpPr>
        <p:spPr>
          <a:xfrm>
            <a:off x="19513661" y="19499084"/>
            <a:ext cx="78732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7200" i="1" dirty="0">
                <a:solidFill>
                  <a:srgbClr val="FF0000"/>
                </a:solidFill>
              </a:rPr>
              <a:t>www.trine-evald.dk</a:t>
            </a:r>
          </a:p>
        </p:txBody>
      </p:sp>
      <p:sp>
        <p:nvSpPr>
          <p:cNvPr id="2" name="Tekstfelt 1">
            <a:extLst>
              <a:ext uri="{FF2B5EF4-FFF2-40B4-BE49-F238E27FC236}">
                <a16:creationId xmlns:a16="http://schemas.microsoft.com/office/drawing/2014/main" id="{92388F98-2D47-4DA1-954A-AB27E121DF2F}"/>
              </a:ext>
            </a:extLst>
          </p:cNvPr>
          <p:cNvSpPr txBox="1"/>
          <p:nvPr/>
        </p:nvSpPr>
        <p:spPr>
          <a:xfrm>
            <a:off x="3436360" y="341210"/>
            <a:ext cx="7398327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600" dirty="0"/>
              <a:t>Montag</a:t>
            </a:r>
          </a:p>
        </p:txBody>
      </p:sp>
      <p:sp>
        <p:nvSpPr>
          <p:cNvPr id="19" name="Tekstfelt 18">
            <a:extLst>
              <a:ext uri="{FF2B5EF4-FFF2-40B4-BE49-F238E27FC236}">
                <a16:creationId xmlns:a16="http://schemas.microsoft.com/office/drawing/2014/main" id="{71C8E120-4D88-4F72-AE30-5C8F4E2C8EC3}"/>
              </a:ext>
            </a:extLst>
          </p:cNvPr>
          <p:cNvSpPr txBox="1"/>
          <p:nvPr/>
        </p:nvSpPr>
        <p:spPr>
          <a:xfrm>
            <a:off x="3436360" y="3190738"/>
            <a:ext cx="8763000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600" dirty="0"/>
              <a:t>Dienstag</a:t>
            </a:r>
          </a:p>
        </p:txBody>
      </p:sp>
      <p:sp>
        <p:nvSpPr>
          <p:cNvPr id="21" name="Tekstfelt 20">
            <a:extLst>
              <a:ext uri="{FF2B5EF4-FFF2-40B4-BE49-F238E27FC236}">
                <a16:creationId xmlns:a16="http://schemas.microsoft.com/office/drawing/2014/main" id="{52B1DF66-064A-43E8-93C3-46192D976676}"/>
              </a:ext>
            </a:extLst>
          </p:cNvPr>
          <p:cNvSpPr txBox="1"/>
          <p:nvPr/>
        </p:nvSpPr>
        <p:spPr>
          <a:xfrm>
            <a:off x="3436360" y="8889795"/>
            <a:ext cx="12496799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600" dirty="0"/>
              <a:t>Donnerstag</a:t>
            </a:r>
          </a:p>
        </p:txBody>
      </p:sp>
      <p:sp>
        <p:nvSpPr>
          <p:cNvPr id="22" name="Tekstfelt 21">
            <a:extLst>
              <a:ext uri="{FF2B5EF4-FFF2-40B4-BE49-F238E27FC236}">
                <a16:creationId xmlns:a16="http://schemas.microsoft.com/office/drawing/2014/main" id="{3E4C8BAD-34E0-4B4D-9E1F-B9E1E006B8CC}"/>
              </a:ext>
            </a:extLst>
          </p:cNvPr>
          <p:cNvSpPr txBox="1"/>
          <p:nvPr/>
        </p:nvSpPr>
        <p:spPr>
          <a:xfrm>
            <a:off x="3436359" y="11737822"/>
            <a:ext cx="7398327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600" dirty="0"/>
              <a:t>Freitag</a:t>
            </a:r>
          </a:p>
        </p:txBody>
      </p:sp>
      <p:sp>
        <p:nvSpPr>
          <p:cNvPr id="27" name="Tekstfelt 26">
            <a:extLst>
              <a:ext uri="{FF2B5EF4-FFF2-40B4-BE49-F238E27FC236}">
                <a16:creationId xmlns:a16="http://schemas.microsoft.com/office/drawing/2014/main" id="{BCF06E16-A1C5-455F-B5F8-65B061083808}"/>
              </a:ext>
            </a:extLst>
          </p:cNvPr>
          <p:cNvSpPr txBox="1"/>
          <p:nvPr/>
        </p:nvSpPr>
        <p:spPr>
          <a:xfrm>
            <a:off x="3436359" y="14585849"/>
            <a:ext cx="7398327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Samstag</a:t>
            </a:r>
          </a:p>
        </p:txBody>
      </p:sp>
      <p:sp>
        <p:nvSpPr>
          <p:cNvPr id="29" name="Tekstfelt 28">
            <a:extLst>
              <a:ext uri="{FF2B5EF4-FFF2-40B4-BE49-F238E27FC236}">
                <a16:creationId xmlns:a16="http://schemas.microsoft.com/office/drawing/2014/main" id="{A7D265C4-9E3C-438B-8CA8-0003EC353E64}"/>
              </a:ext>
            </a:extLst>
          </p:cNvPr>
          <p:cNvSpPr txBox="1"/>
          <p:nvPr/>
        </p:nvSpPr>
        <p:spPr>
          <a:xfrm>
            <a:off x="3436358" y="17436188"/>
            <a:ext cx="7398327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600" dirty="0"/>
              <a:t>Sonntag</a:t>
            </a:r>
          </a:p>
        </p:txBody>
      </p:sp>
      <p:sp>
        <p:nvSpPr>
          <p:cNvPr id="11" name="Tekstfelt 10">
            <a:extLst>
              <a:ext uri="{FF2B5EF4-FFF2-40B4-BE49-F238E27FC236}">
                <a16:creationId xmlns:a16="http://schemas.microsoft.com/office/drawing/2014/main" id="{C6CFD0E1-3E99-478C-A3FA-96BBF2201350}"/>
              </a:ext>
            </a:extLst>
          </p:cNvPr>
          <p:cNvSpPr txBox="1"/>
          <p:nvPr/>
        </p:nvSpPr>
        <p:spPr>
          <a:xfrm>
            <a:off x="19660312" y="248960"/>
            <a:ext cx="9004031" cy="28313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5935" b="1" dirty="0"/>
              <a:t>Opgaver til hver elev: </a:t>
            </a:r>
          </a:p>
          <a:p>
            <a:pPr marL="847992" indent="-847992">
              <a:buFont typeface="Arial" panose="020B0604020202020204" pitchFamily="34" charset="0"/>
              <a:buChar char="•"/>
            </a:pPr>
            <a:r>
              <a:rPr lang="da-DK" sz="5935" dirty="0"/>
              <a:t>Sig remsen</a:t>
            </a:r>
          </a:p>
          <a:p>
            <a:pPr marL="847992" indent="-847992">
              <a:buFont typeface="Arial" panose="020B0604020202020204" pitchFamily="34" charset="0"/>
              <a:buChar char="•"/>
            </a:pPr>
            <a:r>
              <a:rPr lang="da-DK" sz="5935" dirty="0"/>
              <a:t>Svar på et spørgsmål</a:t>
            </a:r>
          </a:p>
        </p:txBody>
      </p:sp>
      <p:sp>
        <p:nvSpPr>
          <p:cNvPr id="10" name="Rektangel 9">
            <a:extLst>
              <a:ext uri="{FF2B5EF4-FFF2-40B4-BE49-F238E27FC236}">
                <a16:creationId xmlns:a16="http://schemas.microsoft.com/office/drawing/2014/main" id="{B236A7B2-0A57-4DF2-8464-9703CADB621E}"/>
              </a:ext>
            </a:extLst>
          </p:cNvPr>
          <p:cNvSpPr/>
          <p:nvPr/>
        </p:nvSpPr>
        <p:spPr>
          <a:xfrm>
            <a:off x="20319454" y="6610221"/>
            <a:ext cx="6261706" cy="7478970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wrap="none" lIns="540000" rIns="540000">
            <a:spAutoFit/>
          </a:bodyPr>
          <a:lstStyle/>
          <a:p>
            <a:r>
              <a:rPr lang="de-DE" sz="8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Hilfskiste:</a:t>
            </a:r>
            <a:br>
              <a:rPr lang="de-DE" sz="8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de-DE" sz="8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vorgestern</a:t>
            </a:r>
            <a:br>
              <a:rPr lang="de-DE" sz="8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de-DE" sz="8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gestern </a:t>
            </a:r>
            <a:br>
              <a:rPr lang="de-DE" sz="8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de-DE" sz="8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heute </a:t>
            </a:r>
            <a:br>
              <a:rPr lang="de-DE" sz="8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de-DE" sz="8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morgen</a:t>
            </a:r>
            <a:br>
              <a:rPr lang="de-DE" sz="8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de-DE" sz="8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übermorgen</a:t>
            </a:r>
            <a:endParaRPr lang="da-DK" sz="8000" dirty="0"/>
          </a:p>
        </p:txBody>
      </p:sp>
    </p:spTree>
    <p:extLst>
      <p:ext uri="{BB962C8B-B14F-4D97-AF65-F5344CB8AC3E}">
        <p14:creationId xmlns:p14="http://schemas.microsoft.com/office/powerpoint/2010/main" val="295204293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kstfelt 12">
            <a:extLst>
              <a:ext uri="{FF2B5EF4-FFF2-40B4-BE49-F238E27FC236}">
                <a16:creationId xmlns:a16="http://schemas.microsoft.com/office/drawing/2014/main" id="{78EF8B6F-EC82-4972-8A15-CF01581161A5}"/>
              </a:ext>
            </a:extLst>
          </p:cNvPr>
          <p:cNvSpPr txBox="1"/>
          <p:nvPr/>
        </p:nvSpPr>
        <p:spPr>
          <a:xfrm>
            <a:off x="19513661" y="19499084"/>
            <a:ext cx="78732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7200" i="1" dirty="0">
                <a:solidFill>
                  <a:srgbClr val="FF0000"/>
                </a:solidFill>
              </a:rPr>
              <a:t>www.trine-evald.dk</a:t>
            </a:r>
          </a:p>
        </p:txBody>
      </p:sp>
      <p:sp>
        <p:nvSpPr>
          <p:cNvPr id="2" name="Tekstfelt 1">
            <a:extLst>
              <a:ext uri="{FF2B5EF4-FFF2-40B4-BE49-F238E27FC236}">
                <a16:creationId xmlns:a16="http://schemas.microsoft.com/office/drawing/2014/main" id="{92388F98-2D47-4DA1-954A-AB27E121DF2F}"/>
              </a:ext>
            </a:extLst>
          </p:cNvPr>
          <p:cNvSpPr txBox="1"/>
          <p:nvPr/>
        </p:nvSpPr>
        <p:spPr>
          <a:xfrm>
            <a:off x="3436360" y="341210"/>
            <a:ext cx="7398327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600" dirty="0"/>
              <a:t>Montag</a:t>
            </a:r>
          </a:p>
        </p:txBody>
      </p:sp>
      <p:sp>
        <p:nvSpPr>
          <p:cNvPr id="19" name="Tekstfelt 18">
            <a:extLst>
              <a:ext uri="{FF2B5EF4-FFF2-40B4-BE49-F238E27FC236}">
                <a16:creationId xmlns:a16="http://schemas.microsoft.com/office/drawing/2014/main" id="{71C8E120-4D88-4F72-AE30-5C8F4E2C8EC3}"/>
              </a:ext>
            </a:extLst>
          </p:cNvPr>
          <p:cNvSpPr txBox="1"/>
          <p:nvPr/>
        </p:nvSpPr>
        <p:spPr>
          <a:xfrm>
            <a:off x="3436360" y="3190738"/>
            <a:ext cx="8763000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600" dirty="0"/>
              <a:t>Dienstag</a:t>
            </a:r>
          </a:p>
        </p:txBody>
      </p:sp>
      <p:sp>
        <p:nvSpPr>
          <p:cNvPr id="22" name="Tekstfelt 21">
            <a:extLst>
              <a:ext uri="{FF2B5EF4-FFF2-40B4-BE49-F238E27FC236}">
                <a16:creationId xmlns:a16="http://schemas.microsoft.com/office/drawing/2014/main" id="{3E4C8BAD-34E0-4B4D-9E1F-B9E1E006B8CC}"/>
              </a:ext>
            </a:extLst>
          </p:cNvPr>
          <p:cNvSpPr txBox="1"/>
          <p:nvPr/>
        </p:nvSpPr>
        <p:spPr>
          <a:xfrm>
            <a:off x="3436359" y="11737822"/>
            <a:ext cx="7398327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600" dirty="0"/>
              <a:t>Freitag</a:t>
            </a:r>
          </a:p>
        </p:txBody>
      </p:sp>
      <p:sp>
        <p:nvSpPr>
          <p:cNvPr id="27" name="Tekstfelt 26">
            <a:extLst>
              <a:ext uri="{FF2B5EF4-FFF2-40B4-BE49-F238E27FC236}">
                <a16:creationId xmlns:a16="http://schemas.microsoft.com/office/drawing/2014/main" id="{BCF06E16-A1C5-455F-B5F8-65B061083808}"/>
              </a:ext>
            </a:extLst>
          </p:cNvPr>
          <p:cNvSpPr txBox="1"/>
          <p:nvPr/>
        </p:nvSpPr>
        <p:spPr>
          <a:xfrm>
            <a:off x="3436359" y="14585849"/>
            <a:ext cx="7398327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Samstag</a:t>
            </a:r>
          </a:p>
        </p:txBody>
      </p:sp>
      <p:sp>
        <p:nvSpPr>
          <p:cNvPr id="28" name="Tekstfelt 27">
            <a:extLst>
              <a:ext uri="{FF2B5EF4-FFF2-40B4-BE49-F238E27FC236}">
                <a16:creationId xmlns:a16="http://schemas.microsoft.com/office/drawing/2014/main" id="{C9F3B2DB-BF68-4926-B18E-070780A38BB7}"/>
              </a:ext>
            </a:extLst>
          </p:cNvPr>
          <p:cNvSpPr txBox="1"/>
          <p:nvPr/>
        </p:nvSpPr>
        <p:spPr>
          <a:xfrm>
            <a:off x="3436360" y="6041768"/>
            <a:ext cx="8631815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600" dirty="0"/>
              <a:t>Mittwoch</a:t>
            </a:r>
          </a:p>
        </p:txBody>
      </p:sp>
      <p:sp>
        <p:nvSpPr>
          <p:cNvPr id="29" name="Tekstfelt 28">
            <a:extLst>
              <a:ext uri="{FF2B5EF4-FFF2-40B4-BE49-F238E27FC236}">
                <a16:creationId xmlns:a16="http://schemas.microsoft.com/office/drawing/2014/main" id="{A7D265C4-9E3C-438B-8CA8-0003EC353E64}"/>
              </a:ext>
            </a:extLst>
          </p:cNvPr>
          <p:cNvSpPr txBox="1"/>
          <p:nvPr/>
        </p:nvSpPr>
        <p:spPr>
          <a:xfrm>
            <a:off x="3436358" y="17436188"/>
            <a:ext cx="7398327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600" dirty="0"/>
              <a:t>Sonntag</a:t>
            </a:r>
          </a:p>
        </p:txBody>
      </p:sp>
      <p:sp>
        <p:nvSpPr>
          <p:cNvPr id="11" name="Tekstfelt 10">
            <a:extLst>
              <a:ext uri="{FF2B5EF4-FFF2-40B4-BE49-F238E27FC236}">
                <a16:creationId xmlns:a16="http://schemas.microsoft.com/office/drawing/2014/main" id="{C6CFD0E1-3E99-478C-A3FA-96BBF2201350}"/>
              </a:ext>
            </a:extLst>
          </p:cNvPr>
          <p:cNvSpPr txBox="1"/>
          <p:nvPr/>
        </p:nvSpPr>
        <p:spPr>
          <a:xfrm>
            <a:off x="19660312" y="248960"/>
            <a:ext cx="9004031" cy="28313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5935" b="1" dirty="0"/>
              <a:t>Opgaver til hver elev: </a:t>
            </a:r>
          </a:p>
          <a:p>
            <a:pPr marL="847992" indent="-847992">
              <a:buFont typeface="Arial" panose="020B0604020202020204" pitchFamily="34" charset="0"/>
              <a:buChar char="•"/>
            </a:pPr>
            <a:r>
              <a:rPr lang="da-DK" sz="5935" dirty="0"/>
              <a:t>Sig remsen</a:t>
            </a:r>
          </a:p>
          <a:p>
            <a:pPr marL="847992" indent="-847992">
              <a:buFont typeface="Arial" panose="020B0604020202020204" pitchFamily="34" charset="0"/>
              <a:buChar char="•"/>
            </a:pPr>
            <a:r>
              <a:rPr lang="da-DK" sz="5935" dirty="0"/>
              <a:t>Svar på et spørgsmål</a:t>
            </a:r>
          </a:p>
        </p:txBody>
      </p:sp>
      <p:sp>
        <p:nvSpPr>
          <p:cNvPr id="10" name="Rektangel 9">
            <a:extLst>
              <a:ext uri="{FF2B5EF4-FFF2-40B4-BE49-F238E27FC236}">
                <a16:creationId xmlns:a16="http://schemas.microsoft.com/office/drawing/2014/main" id="{00FA4C4E-CDD2-4F58-9402-9DCDDF2FB171}"/>
              </a:ext>
            </a:extLst>
          </p:cNvPr>
          <p:cNvSpPr/>
          <p:nvPr/>
        </p:nvSpPr>
        <p:spPr>
          <a:xfrm>
            <a:off x="20319454" y="6610221"/>
            <a:ext cx="6261706" cy="7478970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wrap="none" lIns="540000" rIns="540000">
            <a:spAutoFit/>
          </a:bodyPr>
          <a:lstStyle/>
          <a:p>
            <a:r>
              <a:rPr lang="de-DE" sz="8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Hilfskiste:</a:t>
            </a:r>
            <a:br>
              <a:rPr lang="de-DE" sz="8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de-DE" sz="8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vorgestern</a:t>
            </a:r>
            <a:br>
              <a:rPr lang="de-DE" sz="8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de-DE" sz="8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gestern </a:t>
            </a:r>
            <a:br>
              <a:rPr lang="de-DE" sz="8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de-DE" sz="8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heute </a:t>
            </a:r>
            <a:br>
              <a:rPr lang="de-DE" sz="8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de-DE" sz="8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morgen</a:t>
            </a:r>
            <a:br>
              <a:rPr lang="de-DE" sz="8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de-DE" sz="8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übermorgen</a:t>
            </a:r>
            <a:endParaRPr lang="da-DK" sz="8000" dirty="0"/>
          </a:p>
        </p:txBody>
      </p:sp>
    </p:spTree>
    <p:extLst>
      <p:ext uri="{BB962C8B-B14F-4D97-AF65-F5344CB8AC3E}">
        <p14:creationId xmlns:p14="http://schemas.microsoft.com/office/powerpoint/2010/main" val="284800271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kstfelt 12">
            <a:extLst>
              <a:ext uri="{FF2B5EF4-FFF2-40B4-BE49-F238E27FC236}">
                <a16:creationId xmlns:a16="http://schemas.microsoft.com/office/drawing/2014/main" id="{78EF8B6F-EC82-4972-8A15-CF01581161A5}"/>
              </a:ext>
            </a:extLst>
          </p:cNvPr>
          <p:cNvSpPr txBox="1"/>
          <p:nvPr/>
        </p:nvSpPr>
        <p:spPr>
          <a:xfrm>
            <a:off x="19513661" y="19499084"/>
            <a:ext cx="78732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7200" i="1" dirty="0">
                <a:solidFill>
                  <a:srgbClr val="FF0000"/>
                </a:solidFill>
              </a:rPr>
              <a:t>www.trine-evald.dk</a:t>
            </a:r>
          </a:p>
        </p:txBody>
      </p:sp>
      <p:sp>
        <p:nvSpPr>
          <p:cNvPr id="2" name="Tekstfelt 1">
            <a:extLst>
              <a:ext uri="{FF2B5EF4-FFF2-40B4-BE49-F238E27FC236}">
                <a16:creationId xmlns:a16="http://schemas.microsoft.com/office/drawing/2014/main" id="{92388F98-2D47-4DA1-954A-AB27E121DF2F}"/>
              </a:ext>
            </a:extLst>
          </p:cNvPr>
          <p:cNvSpPr txBox="1"/>
          <p:nvPr/>
        </p:nvSpPr>
        <p:spPr>
          <a:xfrm>
            <a:off x="3436360" y="341210"/>
            <a:ext cx="7398327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600" dirty="0"/>
              <a:t>Montag</a:t>
            </a:r>
          </a:p>
        </p:txBody>
      </p:sp>
      <p:sp>
        <p:nvSpPr>
          <p:cNvPr id="19" name="Tekstfelt 18">
            <a:extLst>
              <a:ext uri="{FF2B5EF4-FFF2-40B4-BE49-F238E27FC236}">
                <a16:creationId xmlns:a16="http://schemas.microsoft.com/office/drawing/2014/main" id="{71C8E120-4D88-4F72-AE30-5C8F4E2C8EC3}"/>
              </a:ext>
            </a:extLst>
          </p:cNvPr>
          <p:cNvSpPr txBox="1"/>
          <p:nvPr/>
        </p:nvSpPr>
        <p:spPr>
          <a:xfrm>
            <a:off x="3436360" y="3190738"/>
            <a:ext cx="8763000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600" dirty="0"/>
              <a:t>Dienstag</a:t>
            </a:r>
          </a:p>
        </p:txBody>
      </p:sp>
      <p:sp>
        <p:nvSpPr>
          <p:cNvPr id="21" name="Tekstfelt 20">
            <a:extLst>
              <a:ext uri="{FF2B5EF4-FFF2-40B4-BE49-F238E27FC236}">
                <a16:creationId xmlns:a16="http://schemas.microsoft.com/office/drawing/2014/main" id="{52B1DF66-064A-43E8-93C3-46192D976676}"/>
              </a:ext>
            </a:extLst>
          </p:cNvPr>
          <p:cNvSpPr txBox="1"/>
          <p:nvPr/>
        </p:nvSpPr>
        <p:spPr>
          <a:xfrm>
            <a:off x="3436360" y="8889795"/>
            <a:ext cx="12496799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600" dirty="0"/>
              <a:t>Donnerstag</a:t>
            </a:r>
          </a:p>
        </p:txBody>
      </p:sp>
      <p:sp>
        <p:nvSpPr>
          <p:cNvPr id="27" name="Tekstfelt 26">
            <a:extLst>
              <a:ext uri="{FF2B5EF4-FFF2-40B4-BE49-F238E27FC236}">
                <a16:creationId xmlns:a16="http://schemas.microsoft.com/office/drawing/2014/main" id="{BCF06E16-A1C5-455F-B5F8-65B061083808}"/>
              </a:ext>
            </a:extLst>
          </p:cNvPr>
          <p:cNvSpPr txBox="1"/>
          <p:nvPr/>
        </p:nvSpPr>
        <p:spPr>
          <a:xfrm>
            <a:off x="3436359" y="14585849"/>
            <a:ext cx="7398327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Samstag</a:t>
            </a:r>
          </a:p>
        </p:txBody>
      </p:sp>
      <p:sp>
        <p:nvSpPr>
          <p:cNvPr id="28" name="Tekstfelt 27">
            <a:extLst>
              <a:ext uri="{FF2B5EF4-FFF2-40B4-BE49-F238E27FC236}">
                <a16:creationId xmlns:a16="http://schemas.microsoft.com/office/drawing/2014/main" id="{C9F3B2DB-BF68-4926-B18E-070780A38BB7}"/>
              </a:ext>
            </a:extLst>
          </p:cNvPr>
          <p:cNvSpPr txBox="1"/>
          <p:nvPr/>
        </p:nvSpPr>
        <p:spPr>
          <a:xfrm>
            <a:off x="3436360" y="6041768"/>
            <a:ext cx="8631815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600" dirty="0"/>
              <a:t>Mittwoch</a:t>
            </a:r>
          </a:p>
        </p:txBody>
      </p:sp>
      <p:sp>
        <p:nvSpPr>
          <p:cNvPr id="29" name="Tekstfelt 28">
            <a:extLst>
              <a:ext uri="{FF2B5EF4-FFF2-40B4-BE49-F238E27FC236}">
                <a16:creationId xmlns:a16="http://schemas.microsoft.com/office/drawing/2014/main" id="{A7D265C4-9E3C-438B-8CA8-0003EC353E64}"/>
              </a:ext>
            </a:extLst>
          </p:cNvPr>
          <p:cNvSpPr txBox="1"/>
          <p:nvPr/>
        </p:nvSpPr>
        <p:spPr>
          <a:xfrm>
            <a:off x="3436358" y="17436188"/>
            <a:ext cx="7398327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600" dirty="0"/>
              <a:t>Sonntag</a:t>
            </a:r>
          </a:p>
        </p:txBody>
      </p:sp>
      <p:sp>
        <p:nvSpPr>
          <p:cNvPr id="11" name="Tekstfelt 10">
            <a:extLst>
              <a:ext uri="{FF2B5EF4-FFF2-40B4-BE49-F238E27FC236}">
                <a16:creationId xmlns:a16="http://schemas.microsoft.com/office/drawing/2014/main" id="{C6CFD0E1-3E99-478C-A3FA-96BBF2201350}"/>
              </a:ext>
            </a:extLst>
          </p:cNvPr>
          <p:cNvSpPr txBox="1"/>
          <p:nvPr/>
        </p:nvSpPr>
        <p:spPr>
          <a:xfrm>
            <a:off x="19660312" y="248960"/>
            <a:ext cx="9004031" cy="28313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5935" b="1" dirty="0"/>
              <a:t>Opgaver til hver elev: </a:t>
            </a:r>
          </a:p>
          <a:p>
            <a:pPr marL="847992" indent="-847992">
              <a:buFont typeface="Arial" panose="020B0604020202020204" pitchFamily="34" charset="0"/>
              <a:buChar char="•"/>
            </a:pPr>
            <a:r>
              <a:rPr lang="da-DK" sz="5935" dirty="0"/>
              <a:t>Sig remsen</a:t>
            </a:r>
          </a:p>
          <a:p>
            <a:pPr marL="847992" indent="-847992">
              <a:buFont typeface="Arial" panose="020B0604020202020204" pitchFamily="34" charset="0"/>
              <a:buChar char="•"/>
            </a:pPr>
            <a:r>
              <a:rPr lang="da-DK" sz="5935" dirty="0"/>
              <a:t>Svar på et spørgsmål</a:t>
            </a:r>
          </a:p>
        </p:txBody>
      </p:sp>
      <p:sp>
        <p:nvSpPr>
          <p:cNvPr id="10" name="Rektangel 9">
            <a:extLst>
              <a:ext uri="{FF2B5EF4-FFF2-40B4-BE49-F238E27FC236}">
                <a16:creationId xmlns:a16="http://schemas.microsoft.com/office/drawing/2014/main" id="{017D082F-6912-4FEB-B88E-8E1A7F3B22FC}"/>
              </a:ext>
            </a:extLst>
          </p:cNvPr>
          <p:cNvSpPr/>
          <p:nvPr/>
        </p:nvSpPr>
        <p:spPr>
          <a:xfrm>
            <a:off x="20319454" y="6610221"/>
            <a:ext cx="6261706" cy="7478970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wrap="none" lIns="540000" rIns="540000">
            <a:spAutoFit/>
          </a:bodyPr>
          <a:lstStyle/>
          <a:p>
            <a:r>
              <a:rPr lang="de-DE" sz="8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Hilfskiste:</a:t>
            </a:r>
            <a:br>
              <a:rPr lang="de-DE" sz="8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de-DE" sz="8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vorgestern</a:t>
            </a:r>
            <a:br>
              <a:rPr lang="de-DE" sz="8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de-DE" sz="8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gestern </a:t>
            </a:r>
            <a:br>
              <a:rPr lang="de-DE" sz="8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de-DE" sz="8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heute </a:t>
            </a:r>
            <a:br>
              <a:rPr lang="de-DE" sz="8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de-DE" sz="8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morgen</a:t>
            </a:r>
            <a:br>
              <a:rPr lang="de-DE" sz="8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de-DE" sz="8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übermorgen</a:t>
            </a:r>
            <a:endParaRPr lang="da-DK" sz="8000" dirty="0"/>
          </a:p>
        </p:txBody>
      </p:sp>
    </p:spTree>
    <p:extLst>
      <p:ext uri="{BB962C8B-B14F-4D97-AF65-F5344CB8AC3E}">
        <p14:creationId xmlns:p14="http://schemas.microsoft.com/office/powerpoint/2010/main" val="340889917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kstfelt 12">
            <a:extLst>
              <a:ext uri="{FF2B5EF4-FFF2-40B4-BE49-F238E27FC236}">
                <a16:creationId xmlns:a16="http://schemas.microsoft.com/office/drawing/2014/main" id="{78EF8B6F-EC82-4972-8A15-CF01581161A5}"/>
              </a:ext>
            </a:extLst>
          </p:cNvPr>
          <p:cNvSpPr txBox="1"/>
          <p:nvPr/>
        </p:nvSpPr>
        <p:spPr>
          <a:xfrm>
            <a:off x="19513661" y="19499084"/>
            <a:ext cx="78732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7200" i="1" dirty="0">
                <a:solidFill>
                  <a:srgbClr val="FF0000"/>
                </a:solidFill>
              </a:rPr>
              <a:t>www.trine-evald.dk</a:t>
            </a:r>
          </a:p>
        </p:txBody>
      </p:sp>
      <p:sp>
        <p:nvSpPr>
          <p:cNvPr id="2" name="Tekstfelt 1">
            <a:extLst>
              <a:ext uri="{FF2B5EF4-FFF2-40B4-BE49-F238E27FC236}">
                <a16:creationId xmlns:a16="http://schemas.microsoft.com/office/drawing/2014/main" id="{92388F98-2D47-4DA1-954A-AB27E121DF2F}"/>
              </a:ext>
            </a:extLst>
          </p:cNvPr>
          <p:cNvSpPr txBox="1"/>
          <p:nvPr/>
        </p:nvSpPr>
        <p:spPr>
          <a:xfrm>
            <a:off x="3436360" y="341210"/>
            <a:ext cx="7398327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600" dirty="0"/>
              <a:t>Montag</a:t>
            </a:r>
          </a:p>
        </p:txBody>
      </p:sp>
      <p:sp>
        <p:nvSpPr>
          <p:cNvPr id="21" name="Tekstfelt 20">
            <a:extLst>
              <a:ext uri="{FF2B5EF4-FFF2-40B4-BE49-F238E27FC236}">
                <a16:creationId xmlns:a16="http://schemas.microsoft.com/office/drawing/2014/main" id="{52B1DF66-064A-43E8-93C3-46192D976676}"/>
              </a:ext>
            </a:extLst>
          </p:cNvPr>
          <p:cNvSpPr txBox="1"/>
          <p:nvPr/>
        </p:nvSpPr>
        <p:spPr>
          <a:xfrm>
            <a:off x="3436360" y="8889795"/>
            <a:ext cx="12496799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600" dirty="0"/>
              <a:t>Donnerstag</a:t>
            </a:r>
          </a:p>
        </p:txBody>
      </p:sp>
      <p:sp>
        <p:nvSpPr>
          <p:cNvPr id="22" name="Tekstfelt 21">
            <a:extLst>
              <a:ext uri="{FF2B5EF4-FFF2-40B4-BE49-F238E27FC236}">
                <a16:creationId xmlns:a16="http://schemas.microsoft.com/office/drawing/2014/main" id="{3E4C8BAD-34E0-4B4D-9E1F-B9E1E006B8CC}"/>
              </a:ext>
            </a:extLst>
          </p:cNvPr>
          <p:cNvSpPr txBox="1"/>
          <p:nvPr/>
        </p:nvSpPr>
        <p:spPr>
          <a:xfrm>
            <a:off x="3436359" y="11737822"/>
            <a:ext cx="7398327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600" dirty="0"/>
              <a:t>Freitag</a:t>
            </a:r>
          </a:p>
        </p:txBody>
      </p:sp>
      <p:sp>
        <p:nvSpPr>
          <p:cNvPr id="27" name="Tekstfelt 26">
            <a:extLst>
              <a:ext uri="{FF2B5EF4-FFF2-40B4-BE49-F238E27FC236}">
                <a16:creationId xmlns:a16="http://schemas.microsoft.com/office/drawing/2014/main" id="{BCF06E16-A1C5-455F-B5F8-65B061083808}"/>
              </a:ext>
            </a:extLst>
          </p:cNvPr>
          <p:cNvSpPr txBox="1"/>
          <p:nvPr/>
        </p:nvSpPr>
        <p:spPr>
          <a:xfrm>
            <a:off x="3436359" y="14585849"/>
            <a:ext cx="7398327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Samstag</a:t>
            </a:r>
          </a:p>
        </p:txBody>
      </p:sp>
      <p:sp>
        <p:nvSpPr>
          <p:cNvPr id="28" name="Tekstfelt 27">
            <a:extLst>
              <a:ext uri="{FF2B5EF4-FFF2-40B4-BE49-F238E27FC236}">
                <a16:creationId xmlns:a16="http://schemas.microsoft.com/office/drawing/2014/main" id="{C9F3B2DB-BF68-4926-B18E-070780A38BB7}"/>
              </a:ext>
            </a:extLst>
          </p:cNvPr>
          <p:cNvSpPr txBox="1"/>
          <p:nvPr/>
        </p:nvSpPr>
        <p:spPr>
          <a:xfrm>
            <a:off x="3436360" y="6041768"/>
            <a:ext cx="8631815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600" dirty="0"/>
              <a:t>Mittwoch</a:t>
            </a:r>
          </a:p>
        </p:txBody>
      </p:sp>
      <p:sp>
        <p:nvSpPr>
          <p:cNvPr id="29" name="Tekstfelt 28">
            <a:extLst>
              <a:ext uri="{FF2B5EF4-FFF2-40B4-BE49-F238E27FC236}">
                <a16:creationId xmlns:a16="http://schemas.microsoft.com/office/drawing/2014/main" id="{A7D265C4-9E3C-438B-8CA8-0003EC353E64}"/>
              </a:ext>
            </a:extLst>
          </p:cNvPr>
          <p:cNvSpPr txBox="1"/>
          <p:nvPr/>
        </p:nvSpPr>
        <p:spPr>
          <a:xfrm>
            <a:off x="3436358" y="17436188"/>
            <a:ext cx="7398327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600" dirty="0"/>
              <a:t>Sonntag</a:t>
            </a:r>
          </a:p>
        </p:txBody>
      </p:sp>
      <p:sp>
        <p:nvSpPr>
          <p:cNvPr id="11" name="Tekstfelt 10">
            <a:extLst>
              <a:ext uri="{FF2B5EF4-FFF2-40B4-BE49-F238E27FC236}">
                <a16:creationId xmlns:a16="http://schemas.microsoft.com/office/drawing/2014/main" id="{C6CFD0E1-3E99-478C-A3FA-96BBF2201350}"/>
              </a:ext>
            </a:extLst>
          </p:cNvPr>
          <p:cNvSpPr txBox="1"/>
          <p:nvPr/>
        </p:nvSpPr>
        <p:spPr>
          <a:xfrm>
            <a:off x="19660312" y="248960"/>
            <a:ext cx="9004031" cy="28313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5935" b="1" dirty="0"/>
              <a:t>Opgaver til hver elev: </a:t>
            </a:r>
          </a:p>
          <a:p>
            <a:pPr marL="847992" indent="-847992">
              <a:buFont typeface="Arial" panose="020B0604020202020204" pitchFamily="34" charset="0"/>
              <a:buChar char="•"/>
            </a:pPr>
            <a:r>
              <a:rPr lang="da-DK" sz="5935" dirty="0"/>
              <a:t>Sig remsen</a:t>
            </a:r>
          </a:p>
          <a:p>
            <a:pPr marL="847992" indent="-847992">
              <a:buFont typeface="Arial" panose="020B0604020202020204" pitchFamily="34" charset="0"/>
              <a:buChar char="•"/>
            </a:pPr>
            <a:r>
              <a:rPr lang="da-DK" sz="5935" dirty="0"/>
              <a:t>Svar på et spørgsmål</a:t>
            </a:r>
          </a:p>
        </p:txBody>
      </p:sp>
      <p:sp>
        <p:nvSpPr>
          <p:cNvPr id="10" name="Rektangel 9">
            <a:extLst>
              <a:ext uri="{FF2B5EF4-FFF2-40B4-BE49-F238E27FC236}">
                <a16:creationId xmlns:a16="http://schemas.microsoft.com/office/drawing/2014/main" id="{C6B804FA-91E4-4490-9245-E86D65FC79B5}"/>
              </a:ext>
            </a:extLst>
          </p:cNvPr>
          <p:cNvSpPr/>
          <p:nvPr/>
        </p:nvSpPr>
        <p:spPr>
          <a:xfrm>
            <a:off x="20319454" y="6610221"/>
            <a:ext cx="6261706" cy="7478970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wrap="none" lIns="540000" rIns="540000">
            <a:spAutoFit/>
          </a:bodyPr>
          <a:lstStyle/>
          <a:p>
            <a:r>
              <a:rPr lang="de-DE" sz="8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Hilfskiste:</a:t>
            </a:r>
            <a:br>
              <a:rPr lang="de-DE" sz="8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de-DE" sz="8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vorgestern</a:t>
            </a:r>
            <a:br>
              <a:rPr lang="de-DE" sz="8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de-DE" sz="8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gestern </a:t>
            </a:r>
            <a:br>
              <a:rPr lang="de-DE" sz="8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de-DE" sz="8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heute </a:t>
            </a:r>
            <a:br>
              <a:rPr lang="de-DE" sz="8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de-DE" sz="8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morgen</a:t>
            </a:r>
            <a:br>
              <a:rPr lang="de-DE" sz="8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de-DE" sz="8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übermorgen</a:t>
            </a:r>
            <a:endParaRPr lang="da-DK" sz="8000" dirty="0"/>
          </a:p>
        </p:txBody>
      </p:sp>
    </p:spTree>
    <p:extLst>
      <p:ext uri="{BB962C8B-B14F-4D97-AF65-F5344CB8AC3E}">
        <p14:creationId xmlns:p14="http://schemas.microsoft.com/office/powerpoint/2010/main" val="239350163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kstfelt 12">
            <a:extLst>
              <a:ext uri="{FF2B5EF4-FFF2-40B4-BE49-F238E27FC236}">
                <a16:creationId xmlns:a16="http://schemas.microsoft.com/office/drawing/2014/main" id="{78EF8B6F-EC82-4972-8A15-CF01581161A5}"/>
              </a:ext>
            </a:extLst>
          </p:cNvPr>
          <p:cNvSpPr txBox="1"/>
          <p:nvPr/>
        </p:nvSpPr>
        <p:spPr>
          <a:xfrm>
            <a:off x="19513661" y="19499084"/>
            <a:ext cx="78732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7200" i="1" dirty="0">
                <a:solidFill>
                  <a:srgbClr val="FF0000"/>
                </a:solidFill>
              </a:rPr>
              <a:t>www.trine-evald.dk</a:t>
            </a:r>
          </a:p>
        </p:txBody>
      </p:sp>
      <p:sp>
        <p:nvSpPr>
          <p:cNvPr id="19" name="Tekstfelt 18">
            <a:extLst>
              <a:ext uri="{FF2B5EF4-FFF2-40B4-BE49-F238E27FC236}">
                <a16:creationId xmlns:a16="http://schemas.microsoft.com/office/drawing/2014/main" id="{71C8E120-4D88-4F72-AE30-5C8F4E2C8EC3}"/>
              </a:ext>
            </a:extLst>
          </p:cNvPr>
          <p:cNvSpPr txBox="1"/>
          <p:nvPr/>
        </p:nvSpPr>
        <p:spPr>
          <a:xfrm>
            <a:off x="3436360" y="3190738"/>
            <a:ext cx="8763000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600" dirty="0"/>
              <a:t>Dienstag</a:t>
            </a:r>
          </a:p>
        </p:txBody>
      </p:sp>
      <p:sp>
        <p:nvSpPr>
          <p:cNvPr id="21" name="Tekstfelt 20">
            <a:extLst>
              <a:ext uri="{FF2B5EF4-FFF2-40B4-BE49-F238E27FC236}">
                <a16:creationId xmlns:a16="http://schemas.microsoft.com/office/drawing/2014/main" id="{52B1DF66-064A-43E8-93C3-46192D976676}"/>
              </a:ext>
            </a:extLst>
          </p:cNvPr>
          <p:cNvSpPr txBox="1"/>
          <p:nvPr/>
        </p:nvSpPr>
        <p:spPr>
          <a:xfrm>
            <a:off x="3436360" y="8889795"/>
            <a:ext cx="12496799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600" dirty="0"/>
              <a:t>Donnerstag</a:t>
            </a:r>
          </a:p>
        </p:txBody>
      </p:sp>
      <p:sp>
        <p:nvSpPr>
          <p:cNvPr id="22" name="Tekstfelt 21">
            <a:extLst>
              <a:ext uri="{FF2B5EF4-FFF2-40B4-BE49-F238E27FC236}">
                <a16:creationId xmlns:a16="http://schemas.microsoft.com/office/drawing/2014/main" id="{3E4C8BAD-34E0-4B4D-9E1F-B9E1E006B8CC}"/>
              </a:ext>
            </a:extLst>
          </p:cNvPr>
          <p:cNvSpPr txBox="1"/>
          <p:nvPr/>
        </p:nvSpPr>
        <p:spPr>
          <a:xfrm>
            <a:off x="3436359" y="11737822"/>
            <a:ext cx="7398327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600" dirty="0"/>
              <a:t>Freitag</a:t>
            </a:r>
          </a:p>
        </p:txBody>
      </p:sp>
      <p:sp>
        <p:nvSpPr>
          <p:cNvPr id="27" name="Tekstfelt 26">
            <a:extLst>
              <a:ext uri="{FF2B5EF4-FFF2-40B4-BE49-F238E27FC236}">
                <a16:creationId xmlns:a16="http://schemas.microsoft.com/office/drawing/2014/main" id="{BCF06E16-A1C5-455F-B5F8-65B061083808}"/>
              </a:ext>
            </a:extLst>
          </p:cNvPr>
          <p:cNvSpPr txBox="1"/>
          <p:nvPr/>
        </p:nvSpPr>
        <p:spPr>
          <a:xfrm>
            <a:off x="3436359" y="14585849"/>
            <a:ext cx="7398327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Samstag</a:t>
            </a:r>
          </a:p>
        </p:txBody>
      </p:sp>
      <p:sp>
        <p:nvSpPr>
          <p:cNvPr id="28" name="Tekstfelt 27">
            <a:extLst>
              <a:ext uri="{FF2B5EF4-FFF2-40B4-BE49-F238E27FC236}">
                <a16:creationId xmlns:a16="http://schemas.microsoft.com/office/drawing/2014/main" id="{C9F3B2DB-BF68-4926-B18E-070780A38BB7}"/>
              </a:ext>
            </a:extLst>
          </p:cNvPr>
          <p:cNvSpPr txBox="1"/>
          <p:nvPr/>
        </p:nvSpPr>
        <p:spPr>
          <a:xfrm>
            <a:off x="3436360" y="6041768"/>
            <a:ext cx="8631815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600" dirty="0"/>
              <a:t>Mittwoch</a:t>
            </a:r>
          </a:p>
        </p:txBody>
      </p:sp>
      <p:sp>
        <p:nvSpPr>
          <p:cNvPr id="29" name="Tekstfelt 28">
            <a:extLst>
              <a:ext uri="{FF2B5EF4-FFF2-40B4-BE49-F238E27FC236}">
                <a16:creationId xmlns:a16="http://schemas.microsoft.com/office/drawing/2014/main" id="{A7D265C4-9E3C-438B-8CA8-0003EC353E64}"/>
              </a:ext>
            </a:extLst>
          </p:cNvPr>
          <p:cNvSpPr txBox="1"/>
          <p:nvPr/>
        </p:nvSpPr>
        <p:spPr>
          <a:xfrm>
            <a:off x="3436358" y="17436188"/>
            <a:ext cx="7398327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600" dirty="0"/>
              <a:t>Sonntag</a:t>
            </a:r>
          </a:p>
        </p:txBody>
      </p:sp>
      <p:sp>
        <p:nvSpPr>
          <p:cNvPr id="11" name="Tekstfelt 10">
            <a:extLst>
              <a:ext uri="{FF2B5EF4-FFF2-40B4-BE49-F238E27FC236}">
                <a16:creationId xmlns:a16="http://schemas.microsoft.com/office/drawing/2014/main" id="{C6CFD0E1-3E99-478C-A3FA-96BBF2201350}"/>
              </a:ext>
            </a:extLst>
          </p:cNvPr>
          <p:cNvSpPr txBox="1"/>
          <p:nvPr/>
        </p:nvSpPr>
        <p:spPr>
          <a:xfrm>
            <a:off x="19660312" y="248960"/>
            <a:ext cx="9004031" cy="28313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5935" b="1" dirty="0"/>
              <a:t>Opgaver til hver elev: </a:t>
            </a:r>
          </a:p>
          <a:p>
            <a:pPr marL="847992" indent="-847992">
              <a:buFont typeface="Arial" panose="020B0604020202020204" pitchFamily="34" charset="0"/>
              <a:buChar char="•"/>
            </a:pPr>
            <a:r>
              <a:rPr lang="da-DK" sz="5935" dirty="0"/>
              <a:t>Sig remsen</a:t>
            </a:r>
          </a:p>
          <a:p>
            <a:pPr marL="847992" indent="-847992">
              <a:buFont typeface="Arial" panose="020B0604020202020204" pitchFamily="34" charset="0"/>
              <a:buChar char="•"/>
            </a:pPr>
            <a:r>
              <a:rPr lang="da-DK" sz="5935" dirty="0"/>
              <a:t>Svar på et spørgsmål</a:t>
            </a:r>
          </a:p>
        </p:txBody>
      </p:sp>
      <p:sp>
        <p:nvSpPr>
          <p:cNvPr id="12" name="Tekstfelt 11">
            <a:extLst>
              <a:ext uri="{FF2B5EF4-FFF2-40B4-BE49-F238E27FC236}">
                <a16:creationId xmlns:a16="http://schemas.microsoft.com/office/drawing/2014/main" id="{5B0C0E04-ACFE-48C2-BD5E-3191636AB505}"/>
              </a:ext>
            </a:extLst>
          </p:cNvPr>
          <p:cNvSpPr txBox="1"/>
          <p:nvPr/>
        </p:nvSpPr>
        <p:spPr>
          <a:xfrm>
            <a:off x="3305175" y="339708"/>
            <a:ext cx="8763000" cy="2646878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endParaRPr lang="de-DE" sz="16600" dirty="0"/>
          </a:p>
        </p:txBody>
      </p:sp>
      <p:sp>
        <p:nvSpPr>
          <p:cNvPr id="14" name="Rektangel 13">
            <a:extLst>
              <a:ext uri="{FF2B5EF4-FFF2-40B4-BE49-F238E27FC236}">
                <a16:creationId xmlns:a16="http://schemas.microsoft.com/office/drawing/2014/main" id="{AF1B0F2B-1248-4255-BC18-2D14CDD14876}"/>
              </a:ext>
            </a:extLst>
          </p:cNvPr>
          <p:cNvSpPr/>
          <p:nvPr/>
        </p:nvSpPr>
        <p:spPr>
          <a:xfrm>
            <a:off x="20319454" y="6610221"/>
            <a:ext cx="6261706" cy="7478970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wrap="none" lIns="540000" rIns="540000">
            <a:spAutoFit/>
          </a:bodyPr>
          <a:lstStyle/>
          <a:p>
            <a:r>
              <a:rPr lang="de-DE" sz="8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Hilfskiste:</a:t>
            </a:r>
            <a:br>
              <a:rPr lang="de-DE" sz="8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de-DE" sz="8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vorgestern</a:t>
            </a:r>
            <a:br>
              <a:rPr lang="de-DE" sz="8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de-DE" sz="8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gestern </a:t>
            </a:r>
            <a:br>
              <a:rPr lang="de-DE" sz="8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de-DE" sz="8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heute </a:t>
            </a:r>
            <a:br>
              <a:rPr lang="de-DE" sz="8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de-DE" sz="8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morgen</a:t>
            </a:r>
            <a:br>
              <a:rPr lang="de-DE" sz="8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de-DE" sz="8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übermorgen</a:t>
            </a:r>
            <a:endParaRPr lang="da-DK" sz="8000" dirty="0"/>
          </a:p>
        </p:txBody>
      </p:sp>
    </p:spTree>
    <p:extLst>
      <p:ext uri="{BB962C8B-B14F-4D97-AF65-F5344CB8AC3E}">
        <p14:creationId xmlns:p14="http://schemas.microsoft.com/office/powerpoint/2010/main" val="73126179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kstfelt 12">
            <a:extLst>
              <a:ext uri="{FF2B5EF4-FFF2-40B4-BE49-F238E27FC236}">
                <a16:creationId xmlns:a16="http://schemas.microsoft.com/office/drawing/2014/main" id="{78EF8B6F-EC82-4972-8A15-CF01581161A5}"/>
              </a:ext>
            </a:extLst>
          </p:cNvPr>
          <p:cNvSpPr txBox="1"/>
          <p:nvPr/>
        </p:nvSpPr>
        <p:spPr>
          <a:xfrm>
            <a:off x="19513661" y="19499084"/>
            <a:ext cx="78732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7200" i="1" dirty="0">
                <a:solidFill>
                  <a:srgbClr val="FF0000"/>
                </a:solidFill>
              </a:rPr>
              <a:t>www.trine-evald.dk</a:t>
            </a:r>
          </a:p>
        </p:txBody>
      </p:sp>
      <p:sp>
        <p:nvSpPr>
          <p:cNvPr id="2" name="Tekstfelt 1">
            <a:extLst>
              <a:ext uri="{FF2B5EF4-FFF2-40B4-BE49-F238E27FC236}">
                <a16:creationId xmlns:a16="http://schemas.microsoft.com/office/drawing/2014/main" id="{92388F98-2D47-4DA1-954A-AB27E121DF2F}"/>
              </a:ext>
            </a:extLst>
          </p:cNvPr>
          <p:cNvSpPr txBox="1"/>
          <p:nvPr/>
        </p:nvSpPr>
        <p:spPr>
          <a:xfrm>
            <a:off x="3436360" y="341210"/>
            <a:ext cx="7398327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600" dirty="0"/>
              <a:t>Montag</a:t>
            </a:r>
          </a:p>
        </p:txBody>
      </p:sp>
      <p:sp>
        <p:nvSpPr>
          <p:cNvPr id="19" name="Tekstfelt 18">
            <a:extLst>
              <a:ext uri="{FF2B5EF4-FFF2-40B4-BE49-F238E27FC236}">
                <a16:creationId xmlns:a16="http://schemas.microsoft.com/office/drawing/2014/main" id="{71C8E120-4D88-4F72-AE30-5C8F4E2C8EC3}"/>
              </a:ext>
            </a:extLst>
          </p:cNvPr>
          <p:cNvSpPr txBox="1"/>
          <p:nvPr/>
        </p:nvSpPr>
        <p:spPr>
          <a:xfrm>
            <a:off x="3436360" y="3190738"/>
            <a:ext cx="8763000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600" dirty="0"/>
              <a:t>Dienstag</a:t>
            </a:r>
          </a:p>
        </p:txBody>
      </p:sp>
      <p:sp>
        <p:nvSpPr>
          <p:cNvPr id="21" name="Tekstfelt 20">
            <a:extLst>
              <a:ext uri="{FF2B5EF4-FFF2-40B4-BE49-F238E27FC236}">
                <a16:creationId xmlns:a16="http://schemas.microsoft.com/office/drawing/2014/main" id="{52B1DF66-064A-43E8-93C3-46192D976676}"/>
              </a:ext>
            </a:extLst>
          </p:cNvPr>
          <p:cNvSpPr txBox="1"/>
          <p:nvPr/>
        </p:nvSpPr>
        <p:spPr>
          <a:xfrm>
            <a:off x="3436360" y="8889795"/>
            <a:ext cx="12496799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600" dirty="0"/>
              <a:t>Donnerstag</a:t>
            </a:r>
          </a:p>
        </p:txBody>
      </p:sp>
      <p:sp>
        <p:nvSpPr>
          <p:cNvPr id="27" name="Tekstfelt 26">
            <a:extLst>
              <a:ext uri="{FF2B5EF4-FFF2-40B4-BE49-F238E27FC236}">
                <a16:creationId xmlns:a16="http://schemas.microsoft.com/office/drawing/2014/main" id="{BCF06E16-A1C5-455F-B5F8-65B061083808}"/>
              </a:ext>
            </a:extLst>
          </p:cNvPr>
          <p:cNvSpPr txBox="1"/>
          <p:nvPr/>
        </p:nvSpPr>
        <p:spPr>
          <a:xfrm>
            <a:off x="3436359" y="14585849"/>
            <a:ext cx="7398327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Samstag</a:t>
            </a:r>
          </a:p>
        </p:txBody>
      </p:sp>
      <p:sp>
        <p:nvSpPr>
          <p:cNvPr id="28" name="Tekstfelt 27">
            <a:extLst>
              <a:ext uri="{FF2B5EF4-FFF2-40B4-BE49-F238E27FC236}">
                <a16:creationId xmlns:a16="http://schemas.microsoft.com/office/drawing/2014/main" id="{C9F3B2DB-BF68-4926-B18E-070780A38BB7}"/>
              </a:ext>
            </a:extLst>
          </p:cNvPr>
          <p:cNvSpPr txBox="1"/>
          <p:nvPr/>
        </p:nvSpPr>
        <p:spPr>
          <a:xfrm>
            <a:off x="3436360" y="6041768"/>
            <a:ext cx="8631815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600" dirty="0"/>
              <a:t>Mittwoch</a:t>
            </a:r>
          </a:p>
        </p:txBody>
      </p:sp>
      <p:sp>
        <p:nvSpPr>
          <p:cNvPr id="29" name="Tekstfelt 28">
            <a:extLst>
              <a:ext uri="{FF2B5EF4-FFF2-40B4-BE49-F238E27FC236}">
                <a16:creationId xmlns:a16="http://schemas.microsoft.com/office/drawing/2014/main" id="{A7D265C4-9E3C-438B-8CA8-0003EC353E64}"/>
              </a:ext>
            </a:extLst>
          </p:cNvPr>
          <p:cNvSpPr txBox="1"/>
          <p:nvPr/>
        </p:nvSpPr>
        <p:spPr>
          <a:xfrm>
            <a:off x="3436358" y="17436188"/>
            <a:ext cx="7398327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600" dirty="0"/>
              <a:t>Sonntag</a:t>
            </a:r>
          </a:p>
        </p:txBody>
      </p:sp>
      <p:sp>
        <p:nvSpPr>
          <p:cNvPr id="11" name="Tekstfelt 10">
            <a:extLst>
              <a:ext uri="{FF2B5EF4-FFF2-40B4-BE49-F238E27FC236}">
                <a16:creationId xmlns:a16="http://schemas.microsoft.com/office/drawing/2014/main" id="{C6CFD0E1-3E99-478C-A3FA-96BBF2201350}"/>
              </a:ext>
            </a:extLst>
          </p:cNvPr>
          <p:cNvSpPr txBox="1"/>
          <p:nvPr/>
        </p:nvSpPr>
        <p:spPr>
          <a:xfrm>
            <a:off x="19660312" y="248960"/>
            <a:ext cx="9004031" cy="28313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5935" b="1" dirty="0"/>
              <a:t>Opgaver til hver elev: </a:t>
            </a:r>
          </a:p>
          <a:p>
            <a:pPr marL="847992" indent="-847992">
              <a:buFont typeface="Arial" panose="020B0604020202020204" pitchFamily="34" charset="0"/>
              <a:buChar char="•"/>
            </a:pPr>
            <a:r>
              <a:rPr lang="da-DK" sz="5935" dirty="0"/>
              <a:t>Sig remsen</a:t>
            </a:r>
          </a:p>
          <a:p>
            <a:pPr marL="847992" indent="-847992">
              <a:buFont typeface="Arial" panose="020B0604020202020204" pitchFamily="34" charset="0"/>
              <a:buChar char="•"/>
            </a:pPr>
            <a:r>
              <a:rPr lang="da-DK" sz="5935" dirty="0"/>
              <a:t>Svar på et spørgsmål</a:t>
            </a:r>
          </a:p>
        </p:txBody>
      </p:sp>
      <p:sp>
        <p:nvSpPr>
          <p:cNvPr id="10" name="Rektangel 9">
            <a:extLst>
              <a:ext uri="{FF2B5EF4-FFF2-40B4-BE49-F238E27FC236}">
                <a16:creationId xmlns:a16="http://schemas.microsoft.com/office/drawing/2014/main" id="{0144D1EC-3B6F-432D-A5F2-2C11A2E43F05}"/>
              </a:ext>
            </a:extLst>
          </p:cNvPr>
          <p:cNvSpPr/>
          <p:nvPr/>
        </p:nvSpPr>
        <p:spPr>
          <a:xfrm>
            <a:off x="20319454" y="6610221"/>
            <a:ext cx="6261706" cy="7478970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wrap="none" lIns="540000" rIns="540000">
            <a:spAutoFit/>
          </a:bodyPr>
          <a:lstStyle/>
          <a:p>
            <a:r>
              <a:rPr lang="de-DE" sz="8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Hilfskiste:</a:t>
            </a:r>
            <a:br>
              <a:rPr lang="de-DE" sz="8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de-DE" sz="8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vorgestern</a:t>
            </a:r>
            <a:br>
              <a:rPr lang="de-DE" sz="8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de-DE" sz="8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gestern </a:t>
            </a:r>
            <a:br>
              <a:rPr lang="de-DE" sz="8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de-DE" sz="8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heute </a:t>
            </a:r>
            <a:br>
              <a:rPr lang="de-DE" sz="8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de-DE" sz="8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morgen</a:t>
            </a:r>
            <a:br>
              <a:rPr lang="de-DE" sz="8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de-DE" sz="8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übermorgen</a:t>
            </a:r>
            <a:endParaRPr lang="da-DK" sz="8000" dirty="0"/>
          </a:p>
        </p:txBody>
      </p:sp>
    </p:spTree>
    <p:extLst>
      <p:ext uri="{BB962C8B-B14F-4D97-AF65-F5344CB8AC3E}">
        <p14:creationId xmlns:p14="http://schemas.microsoft.com/office/powerpoint/2010/main" val="63653507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kstfelt 12">
            <a:extLst>
              <a:ext uri="{FF2B5EF4-FFF2-40B4-BE49-F238E27FC236}">
                <a16:creationId xmlns:a16="http://schemas.microsoft.com/office/drawing/2014/main" id="{78EF8B6F-EC82-4972-8A15-CF01581161A5}"/>
              </a:ext>
            </a:extLst>
          </p:cNvPr>
          <p:cNvSpPr txBox="1"/>
          <p:nvPr/>
        </p:nvSpPr>
        <p:spPr>
          <a:xfrm>
            <a:off x="19513661" y="19499084"/>
            <a:ext cx="78732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7200" i="1" dirty="0">
                <a:solidFill>
                  <a:srgbClr val="FF0000"/>
                </a:solidFill>
              </a:rPr>
              <a:t>www.trine-evald.dk</a:t>
            </a:r>
          </a:p>
        </p:txBody>
      </p:sp>
      <p:sp>
        <p:nvSpPr>
          <p:cNvPr id="2" name="Tekstfelt 1">
            <a:extLst>
              <a:ext uri="{FF2B5EF4-FFF2-40B4-BE49-F238E27FC236}">
                <a16:creationId xmlns:a16="http://schemas.microsoft.com/office/drawing/2014/main" id="{92388F98-2D47-4DA1-954A-AB27E121DF2F}"/>
              </a:ext>
            </a:extLst>
          </p:cNvPr>
          <p:cNvSpPr txBox="1"/>
          <p:nvPr/>
        </p:nvSpPr>
        <p:spPr>
          <a:xfrm>
            <a:off x="3436360" y="341210"/>
            <a:ext cx="7398327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600" dirty="0"/>
              <a:t>Montag</a:t>
            </a:r>
          </a:p>
        </p:txBody>
      </p:sp>
      <p:sp>
        <p:nvSpPr>
          <p:cNvPr id="19" name="Tekstfelt 18">
            <a:extLst>
              <a:ext uri="{FF2B5EF4-FFF2-40B4-BE49-F238E27FC236}">
                <a16:creationId xmlns:a16="http://schemas.microsoft.com/office/drawing/2014/main" id="{71C8E120-4D88-4F72-AE30-5C8F4E2C8EC3}"/>
              </a:ext>
            </a:extLst>
          </p:cNvPr>
          <p:cNvSpPr txBox="1"/>
          <p:nvPr/>
        </p:nvSpPr>
        <p:spPr>
          <a:xfrm>
            <a:off x="3436360" y="3190738"/>
            <a:ext cx="8763000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600" dirty="0"/>
              <a:t>Dienstag</a:t>
            </a:r>
          </a:p>
        </p:txBody>
      </p:sp>
      <p:sp>
        <p:nvSpPr>
          <p:cNvPr id="21" name="Tekstfelt 20">
            <a:extLst>
              <a:ext uri="{FF2B5EF4-FFF2-40B4-BE49-F238E27FC236}">
                <a16:creationId xmlns:a16="http://schemas.microsoft.com/office/drawing/2014/main" id="{52B1DF66-064A-43E8-93C3-46192D976676}"/>
              </a:ext>
            </a:extLst>
          </p:cNvPr>
          <p:cNvSpPr txBox="1"/>
          <p:nvPr/>
        </p:nvSpPr>
        <p:spPr>
          <a:xfrm>
            <a:off x="3436360" y="8889795"/>
            <a:ext cx="12496799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600" dirty="0"/>
              <a:t>Donnerstag</a:t>
            </a:r>
          </a:p>
        </p:txBody>
      </p:sp>
      <p:sp>
        <p:nvSpPr>
          <p:cNvPr id="22" name="Tekstfelt 21">
            <a:extLst>
              <a:ext uri="{FF2B5EF4-FFF2-40B4-BE49-F238E27FC236}">
                <a16:creationId xmlns:a16="http://schemas.microsoft.com/office/drawing/2014/main" id="{3E4C8BAD-34E0-4B4D-9E1F-B9E1E006B8CC}"/>
              </a:ext>
            </a:extLst>
          </p:cNvPr>
          <p:cNvSpPr txBox="1"/>
          <p:nvPr/>
        </p:nvSpPr>
        <p:spPr>
          <a:xfrm>
            <a:off x="3436359" y="11737822"/>
            <a:ext cx="7398327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600" dirty="0"/>
              <a:t>Freitag</a:t>
            </a:r>
          </a:p>
        </p:txBody>
      </p:sp>
      <p:sp>
        <p:nvSpPr>
          <p:cNvPr id="28" name="Tekstfelt 27">
            <a:extLst>
              <a:ext uri="{FF2B5EF4-FFF2-40B4-BE49-F238E27FC236}">
                <a16:creationId xmlns:a16="http://schemas.microsoft.com/office/drawing/2014/main" id="{C9F3B2DB-BF68-4926-B18E-070780A38BB7}"/>
              </a:ext>
            </a:extLst>
          </p:cNvPr>
          <p:cNvSpPr txBox="1"/>
          <p:nvPr/>
        </p:nvSpPr>
        <p:spPr>
          <a:xfrm>
            <a:off x="3436360" y="6041768"/>
            <a:ext cx="8631815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600" dirty="0"/>
              <a:t>Mittwoch</a:t>
            </a:r>
          </a:p>
        </p:txBody>
      </p:sp>
      <p:sp>
        <p:nvSpPr>
          <p:cNvPr id="29" name="Tekstfelt 28">
            <a:extLst>
              <a:ext uri="{FF2B5EF4-FFF2-40B4-BE49-F238E27FC236}">
                <a16:creationId xmlns:a16="http://schemas.microsoft.com/office/drawing/2014/main" id="{A7D265C4-9E3C-438B-8CA8-0003EC353E64}"/>
              </a:ext>
            </a:extLst>
          </p:cNvPr>
          <p:cNvSpPr txBox="1"/>
          <p:nvPr/>
        </p:nvSpPr>
        <p:spPr>
          <a:xfrm>
            <a:off x="3436358" y="17436188"/>
            <a:ext cx="7398327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600" dirty="0"/>
              <a:t>Sonntag</a:t>
            </a:r>
          </a:p>
        </p:txBody>
      </p:sp>
      <p:sp>
        <p:nvSpPr>
          <p:cNvPr id="11" name="Tekstfelt 10">
            <a:extLst>
              <a:ext uri="{FF2B5EF4-FFF2-40B4-BE49-F238E27FC236}">
                <a16:creationId xmlns:a16="http://schemas.microsoft.com/office/drawing/2014/main" id="{C6CFD0E1-3E99-478C-A3FA-96BBF2201350}"/>
              </a:ext>
            </a:extLst>
          </p:cNvPr>
          <p:cNvSpPr txBox="1"/>
          <p:nvPr/>
        </p:nvSpPr>
        <p:spPr>
          <a:xfrm>
            <a:off x="19660312" y="248960"/>
            <a:ext cx="9004031" cy="28313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5935" b="1" dirty="0"/>
              <a:t>Opgaver til hver elev: </a:t>
            </a:r>
          </a:p>
          <a:p>
            <a:pPr marL="847992" indent="-847992">
              <a:buFont typeface="Arial" panose="020B0604020202020204" pitchFamily="34" charset="0"/>
              <a:buChar char="•"/>
            </a:pPr>
            <a:r>
              <a:rPr lang="da-DK" sz="5935" dirty="0"/>
              <a:t>Sig remsen</a:t>
            </a:r>
          </a:p>
          <a:p>
            <a:pPr marL="847992" indent="-847992">
              <a:buFont typeface="Arial" panose="020B0604020202020204" pitchFamily="34" charset="0"/>
              <a:buChar char="•"/>
            </a:pPr>
            <a:r>
              <a:rPr lang="da-DK" sz="5935" dirty="0"/>
              <a:t>Svar på et spørgsmål</a:t>
            </a:r>
          </a:p>
        </p:txBody>
      </p:sp>
      <p:sp>
        <p:nvSpPr>
          <p:cNvPr id="10" name="Rektangel 9">
            <a:extLst>
              <a:ext uri="{FF2B5EF4-FFF2-40B4-BE49-F238E27FC236}">
                <a16:creationId xmlns:a16="http://schemas.microsoft.com/office/drawing/2014/main" id="{C1BEE4FD-A4E5-43DB-A80F-C3EC5B338271}"/>
              </a:ext>
            </a:extLst>
          </p:cNvPr>
          <p:cNvSpPr/>
          <p:nvPr/>
        </p:nvSpPr>
        <p:spPr>
          <a:xfrm>
            <a:off x="20319454" y="6610221"/>
            <a:ext cx="6261706" cy="7478970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wrap="none" lIns="540000" rIns="540000">
            <a:spAutoFit/>
          </a:bodyPr>
          <a:lstStyle/>
          <a:p>
            <a:r>
              <a:rPr lang="de-DE" sz="8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Hilfskiste:</a:t>
            </a:r>
            <a:br>
              <a:rPr lang="de-DE" sz="8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de-DE" sz="8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vorgestern</a:t>
            </a:r>
            <a:br>
              <a:rPr lang="de-DE" sz="8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de-DE" sz="8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gestern </a:t>
            </a:r>
            <a:br>
              <a:rPr lang="de-DE" sz="8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de-DE" sz="8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heute </a:t>
            </a:r>
            <a:br>
              <a:rPr lang="de-DE" sz="8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de-DE" sz="8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morgen</a:t>
            </a:r>
            <a:br>
              <a:rPr lang="de-DE" sz="8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de-DE" sz="8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übermorgen</a:t>
            </a:r>
            <a:endParaRPr lang="da-DK" sz="8000" dirty="0"/>
          </a:p>
        </p:txBody>
      </p:sp>
    </p:spTree>
    <p:extLst>
      <p:ext uri="{BB962C8B-B14F-4D97-AF65-F5344CB8AC3E}">
        <p14:creationId xmlns:p14="http://schemas.microsoft.com/office/powerpoint/2010/main" val="332531939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kstfelt 12">
            <a:extLst>
              <a:ext uri="{FF2B5EF4-FFF2-40B4-BE49-F238E27FC236}">
                <a16:creationId xmlns:a16="http://schemas.microsoft.com/office/drawing/2014/main" id="{78EF8B6F-EC82-4972-8A15-CF01581161A5}"/>
              </a:ext>
            </a:extLst>
          </p:cNvPr>
          <p:cNvSpPr txBox="1"/>
          <p:nvPr/>
        </p:nvSpPr>
        <p:spPr>
          <a:xfrm>
            <a:off x="19513661" y="19499084"/>
            <a:ext cx="78732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7200" i="1" dirty="0">
                <a:solidFill>
                  <a:srgbClr val="FF0000"/>
                </a:solidFill>
              </a:rPr>
              <a:t>www.trine-evald.dk</a:t>
            </a:r>
          </a:p>
        </p:txBody>
      </p:sp>
      <p:sp>
        <p:nvSpPr>
          <p:cNvPr id="2" name="Tekstfelt 1">
            <a:extLst>
              <a:ext uri="{FF2B5EF4-FFF2-40B4-BE49-F238E27FC236}">
                <a16:creationId xmlns:a16="http://schemas.microsoft.com/office/drawing/2014/main" id="{92388F98-2D47-4DA1-954A-AB27E121DF2F}"/>
              </a:ext>
            </a:extLst>
          </p:cNvPr>
          <p:cNvSpPr txBox="1"/>
          <p:nvPr/>
        </p:nvSpPr>
        <p:spPr>
          <a:xfrm>
            <a:off x="3436360" y="341210"/>
            <a:ext cx="7398327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600" dirty="0"/>
              <a:t>Montag</a:t>
            </a:r>
          </a:p>
        </p:txBody>
      </p:sp>
      <p:sp>
        <p:nvSpPr>
          <p:cNvPr id="19" name="Tekstfelt 18">
            <a:extLst>
              <a:ext uri="{FF2B5EF4-FFF2-40B4-BE49-F238E27FC236}">
                <a16:creationId xmlns:a16="http://schemas.microsoft.com/office/drawing/2014/main" id="{71C8E120-4D88-4F72-AE30-5C8F4E2C8EC3}"/>
              </a:ext>
            </a:extLst>
          </p:cNvPr>
          <p:cNvSpPr txBox="1"/>
          <p:nvPr/>
        </p:nvSpPr>
        <p:spPr>
          <a:xfrm>
            <a:off x="3436360" y="3190738"/>
            <a:ext cx="8763000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600" dirty="0"/>
              <a:t>Dienstag</a:t>
            </a:r>
          </a:p>
        </p:txBody>
      </p:sp>
      <p:sp>
        <p:nvSpPr>
          <p:cNvPr id="22" name="Tekstfelt 21">
            <a:extLst>
              <a:ext uri="{FF2B5EF4-FFF2-40B4-BE49-F238E27FC236}">
                <a16:creationId xmlns:a16="http://schemas.microsoft.com/office/drawing/2014/main" id="{3E4C8BAD-34E0-4B4D-9E1F-B9E1E006B8CC}"/>
              </a:ext>
            </a:extLst>
          </p:cNvPr>
          <p:cNvSpPr txBox="1"/>
          <p:nvPr/>
        </p:nvSpPr>
        <p:spPr>
          <a:xfrm>
            <a:off x="3436359" y="11737822"/>
            <a:ext cx="7398327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600" dirty="0"/>
              <a:t>Freitag</a:t>
            </a:r>
          </a:p>
        </p:txBody>
      </p:sp>
      <p:sp>
        <p:nvSpPr>
          <p:cNvPr id="27" name="Tekstfelt 26">
            <a:extLst>
              <a:ext uri="{FF2B5EF4-FFF2-40B4-BE49-F238E27FC236}">
                <a16:creationId xmlns:a16="http://schemas.microsoft.com/office/drawing/2014/main" id="{BCF06E16-A1C5-455F-B5F8-65B061083808}"/>
              </a:ext>
            </a:extLst>
          </p:cNvPr>
          <p:cNvSpPr txBox="1"/>
          <p:nvPr/>
        </p:nvSpPr>
        <p:spPr>
          <a:xfrm>
            <a:off x="3436359" y="14585849"/>
            <a:ext cx="7398327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Samstag</a:t>
            </a:r>
          </a:p>
        </p:txBody>
      </p:sp>
      <p:sp>
        <p:nvSpPr>
          <p:cNvPr id="28" name="Tekstfelt 27">
            <a:extLst>
              <a:ext uri="{FF2B5EF4-FFF2-40B4-BE49-F238E27FC236}">
                <a16:creationId xmlns:a16="http://schemas.microsoft.com/office/drawing/2014/main" id="{C9F3B2DB-BF68-4926-B18E-070780A38BB7}"/>
              </a:ext>
            </a:extLst>
          </p:cNvPr>
          <p:cNvSpPr txBox="1"/>
          <p:nvPr/>
        </p:nvSpPr>
        <p:spPr>
          <a:xfrm>
            <a:off x="3436360" y="6041768"/>
            <a:ext cx="8631815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600" dirty="0"/>
              <a:t>Mittwoch</a:t>
            </a:r>
          </a:p>
        </p:txBody>
      </p:sp>
      <p:sp>
        <p:nvSpPr>
          <p:cNvPr id="29" name="Tekstfelt 28">
            <a:extLst>
              <a:ext uri="{FF2B5EF4-FFF2-40B4-BE49-F238E27FC236}">
                <a16:creationId xmlns:a16="http://schemas.microsoft.com/office/drawing/2014/main" id="{A7D265C4-9E3C-438B-8CA8-0003EC353E64}"/>
              </a:ext>
            </a:extLst>
          </p:cNvPr>
          <p:cNvSpPr txBox="1"/>
          <p:nvPr/>
        </p:nvSpPr>
        <p:spPr>
          <a:xfrm>
            <a:off x="3436358" y="17436188"/>
            <a:ext cx="7398327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600" dirty="0"/>
              <a:t>Sonntag</a:t>
            </a:r>
          </a:p>
        </p:txBody>
      </p:sp>
      <p:sp>
        <p:nvSpPr>
          <p:cNvPr id="11" name="Tekstfelt 10">
            <a:extLst>
              <a:ext uri="{FF2B5EF4-FFF2-40B4-BE49-F238E27FC236}">
                <a16:creationId xmlns:a16="http://schemas.microsoft.com/office/drawing/2014/main" id="{C6CFD0E1-3E99-478C-A3FA-96BBF2201350}"/>
              </a:ext>
            </a:extLst>
          </p:cNvPr>
          <p:cNvSpPr txBox="1"/>
          <p:nvPr/>
        </p:nvSpPr>
        <p:spPr>
          <a:xfrm>
            <a:off x="19660312" y="248960"/>
            <a:ext cx="9004031" cy="28313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5935" b="1" dirty="0"/>
              <a:t>Opgaver til hver elev: </a:t>
            </a:r>
          </a:p>
          <a:p>
            <a:pPr marL="847992" indent="-847992">
              <a:buFont typeface="Arial" panose="020B0604020202020204" pitchFamily="34" charset="0"/>
              <a:buChar char="•"/>
            </a:pPr>
            <a:r>
              <a:rPr lang="da-DK" sz="5935" dirty="0"/>
              <a:t>Sig remsen</a:t>
            </a:r>
          </a:p>
          <a:p>
            <a:pPr marL="847992" indent="-847992">
              <a:buFont typeface="Arial" panose="020B0604020202020204" pitchFamily="34" charset="0"/>
              <a:buChar char="•"/>
            </a:pPr>
            <a:r>
              <a:rPr lang="da-DK" sz="5935" dirty="0"/>
              <a:t>Svar på et spørgsmål</a:t>
            </a:r>
          </a:p>
        </p:txBody>
      </p:sp>
      <p:sp>
        <p:nvSpPr>
          <p:cNvPr id="10" name="Rektangel 9">
            <a:extLst>
              <a:ext uri="{FF2B5EF4-FFF2-40B4-BE49-F238E27FC236}">
                <a16:creationId xmlns:a16="http://schemas.microsoft.com/office/drawing/2014/main" id="{700BEA4F-90A3-463F-8831-9FD99B0AB16E}"/>
              </a:ext>
            </a:extLst>
          </p:cNvPr>
          <p:cNvSpPr/>
          <p:nvPr/>
        </p:nvSpPr>
        <p:spPr>
          <a:xfrm>
            <a:off x="20319454" y="6610221"/>
            <a:ext cx="6261706" cy="7478970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wrap="none" lIns="540000" rIns="540000">
            <a:spAutoFit/>
          </a:bodyPr>
          <a:lstStyle/>
          <a:p>
            <a:r>
              <a:rPr lang="de-DE" sz="8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Hilfskiste:</a:t>
            </a:r>
            <a:br>
              <a:rPr lang="de-DE" sz="8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de-DE" sz="8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vorgestern</a:t>
            </a:r>
            <a:br>
              <a:rPr lang="de-DE" sz="8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de-DE" sz="8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gestern </a:t>
            </a:r>
            <a:br>
              <a:rPr lang="de-DE" sz="8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de-DE" sz="8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heute </a:t>
            </a:r>
            <a:br>
              <a:rPr lang="de-DE" sz="8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de-DE" sz="8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morgen</a:t>
            </a:r>
            <a:br>
              <a:rPr lang="de-DE" sz="8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de-DE" sz="8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übermorgen</a:t>
            </a:r>
            <a:endParaRPr lang="da-DK" sz="8000" dirty="0"/>
          </a:p>
        </p:txBody>
      </p:sp>
    </p:spTree>
    <p:extLst>
      <p:ext uri="{BB962C8B-B14F-4D97-AF65-F5344CB8AC3E}">
        <p14:creationId xmlns:p14="http://schemas.microsoft.com/office/powerpoint/2010/main" val="252003273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kstfelt 12">
            <a:extLst>
              <a:ext uri="{FF2B5EF4-FFF2-40B4-BE49-F238E27FC236}">
                <a16:creationId xmlns:a16="http://schemas.microsoft.com/office/drawing/2014/main" id="{78EF8B6F-EC82-4972-8A15-CF01581161A5}"/>
              </a:ext>
            </a:extLst>
          </p:cNvPr>
          <p:cNvSpPr txBox="1"/>
          <p:nvPr/>
        </p:nvSpPr>
        <p:spPr>
          <a:xfrm>
            <a:off x="19513661" y="19499084"/>
            <a:ext cx="78732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7200" i="1" dirty="0">
                <a:solidFill>
                  <a:srgbClr val="FF0000"/>
                </a:solidFill>
              </a:rPr>
              <a:t>www.trine-evald.dk</a:t>
            </a:r>
          </a:p>
        </p:txBody>
      </p:sp>
      <p:sp>
        <p:nvSpPr>
          <p:cNvPr id="2" name="Tekstfelt 1">
            <a:extLst>
              <a:ext uri="{FF2B5EF4-FFF2-40B4-BE49-F238E27FC236}">
                <a16:creationId xmlns:a16="http://schemas.microsoft.com/office/drawing/2014/main" id="{92388F98-2D47-4DA1-954A-AB27E121DF2F}"/>
              </a:ext>
            </a:extLst>
          </p:cNvPr>
          <p:cNvSpPr txBox="1"/>
          <p:nvPr/>
        </p:nvSpPr>
        <p:spPr>
          <a:xfrm>
            <a:off x="3436360" y="341210"/>
            <a:ext cx="7398327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600" dirty="0"/>
              <a:t>Montag</a:t>
            </a:r>
          </a:p>
        </p:txBody>
      </p:sp>
      <p:sp>
        <p:nvSpPr>
          <p:cNvPr id="21" name="Tekstfelt 20">
            <a:extLst>
              <a:ext uri="{FF2B5EF4-FFF2-40B4-BE49-F238E27FC236}">
                <a16:creationId xmlns:a16="http://schemas.microsoft.com/office/drawing/2014/main" id="{52B1DF66-064A-43E8-93C3-46192D976676}"/>
              </a:ext>
            </a:extLst>
          </p:cNvPr>
          <p:cNvSpPr txBox="1"/>
          <p:nvPr/>
        </p:nvSpPr>
        <p:spPr>
          <a:xfrm>
            <a:off x="3436360" y="8889795"/>
            <a:ext cx="12496799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600" dirty="0"/>
              <a:t>Donnerstag</a:t>
            </a:r>
          </a:p>
        </p:txBody>
      </p:sp>
      <p:sp>
        <p:nvSpPr>
          <p:cNvPr id="22" name="Tekstfelt 21">
            <a:extLst>
              <a:ext uri="{FF2B5EF4-FFF2-40B4-BE49-F238E27FC236}">
                <a16:creationId xmlns:a16="http://schemas.microsoft.com/office/drawing/2014/main" id="{3E4C8BAD-34E0-4B4D-9E1F-B9E1E006B8CC}"/>
              </a:ext>
            </a:extLst>
          </p:cNvPr>
          <p:cNvSpPr txBox="1"/>
          <p:nvPr/>
        </p:nvSpPr>
        <p:spPr>
          <a:xfrm>
            <a:off x="3436359" y="11737822"/>
            <a:ext cx="7398327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600" dirty="0"/>
              <a:t>Freitag</a:t>
            </a:r>
          </a:p>
        </p:txBody>
      </p:sp>
      <p:sp>
        <p:nvSpPr>
          <p:cNvPr id="27" name="Tekstfelt 26">
            <a:extLst>
              <a:ext uri="{FF2B5EF4-FFF2-40B4-BE49-F238E27FC236}">
                <a16:creationId xmlns:a16="http://schemas.microsoft.com/office/drawing/2014/main" id="{BCF06E16-A1C5-455F-B5F8-65B061083808}"/>
              </a:ext>
            </a:extLst>
          </p:cNvPr>
          <p:cNvSpPr txBox="1"/>
          <p:nvPr/>
        </p:nvSpPr>
        <p:spPr>
          <a:xfrm>
            <a:off x="3436359" y="14585849"/>
            <a:ext cx="7398327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Samstag</a:t>
            </a:r>
          </a:p>
        </p:txBody>
      </p:sp>
      <p:sp>
        <p:nvSpPr>
          <p:cNvPr id="28" name="Tekstfelt 27">
            <a:extLst>
              <a:ext uri="{FF2B5EF4-FFF2-40B4-BE49-F238E27FC236}">
                <a16:creationId xmlns:a16="http://schemas.microsoft.com/office/drawing/2014/main" id="{C9F3B2DB-BF68-4926-B18E-070780A38BB7}"/>
              </a:ext>
            </a:extLst>
          </p:cNvPr>
          <p:cNvSpPr txBox="1"/>
          <p:nvPr/>
        </p:nvSpPr>
        <p:spPr>
          <a:xfrm>
            <a:off x="3436360" y="6041768"/>
            <a:ext cx="8631815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600" dirty="0"/>
              <a:t>Mittwoch</a:t>
            </a:r>
          </a:p>
        </p:txBody>
      </p:sp>
      <p:sp>
        <p:nvSpPr>
          <p:cNvPr id="29" name="Tekstfelt 28">
            <a:extLst>
              <a:ext uri="{FF2B5EF4-FFF2-40B4-BE49-F238E27FC236}">
                <a16:creationId xmlns:a16="http://schemas.microsoft.com/office/drawing/2014/main" id="{A7D265C4-9E3C-438B-8CA8-0003EC353E64}"/>
              </a:ext>
            </a:extLst>
          </p:cNvPr>
          <p:cNvSpPr txBox="1"/>
          <p:nvPr/>
        </p:nvSpPr>
        <p:spPr>
          <a:xfrm>
            <a:off x="3436358" y="17436188"/>
            <a:ext cx="7398327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600" dirty="0"/>
              <a:t>Sonntag</a:t>
            </a:r>
          </a:p>
        </p:txBody>
      </p:sp>
      <p:sp>
        <p:nvSpPr>
          <p:cNvPr id="11" name="Tekstfelt 10">
            <a:extLst>
              <a:ext uri="{FF2B5EF4-FFF2-40B4-BE49-F238E27FC236}">
                <a16:creationId xmlns:a16="http://schemas.microsoft.com/office/drawing/2014/main" id="{C6CFD0E1-3E99-478C-A3FA-96BBF2201350}"/>
              </a:ext>
            </a:extLst>
          </p:cNvPr>
          <p:cNvSpPr txBox="1"/>
          <p:nvPr/>
        </p:nvSpPr>
        <p:spPr>
          <a:xfrm>
            <a:off x="19660312" y="248960"/>
            <a:ext cx="9004031" cy="28313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5935" b="1" dirty="0"/>
              <a:t>Opgaver til hver elev: </a:t>
            </a:r>
          </a:p>
          <a:p>
            <a:pPr marL="847992" indent="-847992">
              <a:buFont typeface="Arial" panose="020B0604020202020204" pitchFamily="34" charset="0"/>
              <a:buChar char="•"/>
            </a:pPr>
            <a:r>
              <a:rPr lang="da-DK" sz="5935" dirty="0"/>
              <a:t>Sig remsen</a:t>
            </a:r>
          </a:p>
          <a:p>
            <a:pPr marL="847992" indent="-847992">
              <a:buFont typeface="Arial" panose="020B0604020202020204" pitchFamily="34" charset="0"/>
              <a:buChar char="•"/>
            </a:pPr>
            <a:r>
              <a:rPr lang="da-DK" sz="5935" dirty="0"/>
              <a:t>Svar på et spørgsmål</a:t>
            </a:r>
          </a:p>
        </p:txBody>
      </p:sp>
      <p:sp>
        <p:nvSpPr>
          <p:cNvPr id="10" name="Rektangel 9">
            <a:extLst>
              <a:ext uri="{FF2B5EF4-FFF2-40B4-BE49-F238E27FC236}">
                <a16:creationId xmlns:a16="http://schemas.microsoft.com/office/drawing/2014/main" id="{DBFEC617-13D6-41B9-942A-79D85F2BEBFB}"/>
              </a:ext>
            </a:extLst>
          </p:cNvPr>
          <p:cNvSpPr/>
          <p:nvPr/>
        </p:nvSpPr>
        <p:spPr>
          <a:xfrm>
            <a:off x="20319454" y="6610221"/>
            <a:ext cx="6261706" cy="7478970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wrap="none" lIns="540000" rIns="540000">
            <a:spAutoFit/>
          </a:bodyPr>
          <a:lstStyle/>
          <a:p>
            <a:r>
              <a:rPr lang="de-DE" sz="8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Hilfskiste:</a:t>
            </a:r>
            <a:br>
              <a:rPr lang="de-DE" sz="8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de-DE" sz="8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vorgestern</a:t>
            </a:r>
            <a:br>
              <a:rPr lang="de-DE" sz="8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de-DE" sz="8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gestern </a:t>
            </a:r>
            <a:br>
              <a:rPr lang="de-DE" sz="8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de-DE" sz="8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heute </a:t>
            </a:r>
            <a:br>
              <a:rPr lang="de-DE" sz="8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de-DE" sz="8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morgen</a:t>
            </a:r>
            <a:br>
              <a:rPr lang="de-DE" sz="8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de-DE" sz="8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übermorgen</a:t>
            </a:r>
            <a:endParaRPr lang="da-DK" sz="8000" dirty="0"/>
          </a:p>
        </p:txBody>
      </p:sp>
    </p:spTree>
    <p:extLst>
      <p:ext uri="{BB962C8B-B14F-4D97-AF65-F5344CB8AC3E}">
        <p14:creationId xmlns:p14="http://schemas.microsoft.com/office/powerpoint/2010/main" val="25340371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kstfelt 12">
            <a:extLst>
              <a:ext uri="{FF2B5EF4-FFF2-40B4-BE49-F238E27FC236}">
                <a16:creationId xmlns:a16="http://schemas.microsoft.com/office/drawing/2014/main" id="{78EF8B6F-EC82-4972-8A15-CF01581161A5}"/>
              </a:ext>
            </a:extLst>
          </p:cNvPr>
          <p:cNvSpPr txBox="1"/>
          <p:nvPr/>
        </p:nvSpPr>
        <p:spPr>
          <a:xfrm>
            <a:off x="19513661" y="19499084"/>
            <a:ext cx="78732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7200" i="1" dirty="0">
                <a:solidFill>
                  <a:srgbClr val="FF0000"/>
                </a:solidFill>
              </a:rPr>
              <a:t>www.trine-evald.dk</a:t>
            </a:r>
          </a:p>
        </p:txBody>
      </p:sp>
      <p:sp>
        <p:nvSpPr>
          <p:cNvPr id="2" name="Tekstfelt 1">
            <a:extLst>
              <a:ext uri="{FF2B5EF4-FFF2-40B4-BE49-F238E27FC236}">
                <a16:creationId xmlns:a16="http://schemas.microsoft.com/office/drawing/2014/main" id="{92388F98-2D47-4DA1-954A-AB27E121DF2F}"/>
              </a:ext>
            </a:extLst>
          </p:cNvPr>
          <p:cNvSpPr txBox="1"/>
          <p:nvPr/>
        </p:nvSpPr>
        <p:spPr>
          <a:xfrm>
            <a:off x="3436360" y="341210"/>
            <a:ext cx="7398327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600" dirty="0"/>
              <a:t>Montag</a:t>
            </a:r>
          </a:p>
        </p:txBody>
      </p:sp>
      <p:sp>
        <p:nvSpPr>
          <p:cNvPr id="19" name="Tekstfelt 18">
            <a:extLst>
              <a:ext uri="{FF2B5EF4-FFF2-40B4-BE49-F238E27FC236}">
                <a16:creationId xmlns:a16="http://schemas.microsoft.com/office/drawing/2014/main" id="{71C8E120-4D88-4F72-AE30-5C8F4E2C8EC3}"/>
              </a:ext>
            </a:extLst>
          </p:cNvPr>
          <p:cNvSpPr txBox="1"/>
          <p:nvPr/>
        </p:nvSpPr>
        <p:spPr>
          <a:xfrm>
            <a:off x="3436360" y="3190738"/>
            <a:ext cx="8763000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600" dirty="0"/>
              <a:t>Dienstag</a:t>
            </a:r>
          </a:p>
        </p:txBody>
      </p:sp>
      <p:sp>
        <p:nvSpPr>
          <p:cNvPr id="21" name="Tekstfelt 20">
            <a:extLst>
              <a:ext uri="{FF2B5EF4-FFF2-40B4-BE49-F238E27FC236}">
                <a16:creationId xmlns:a16="http://schemas.microsoft.com/office/drawing/2014/main" id="{52B1DF66-064A-43E8-93C3-46192D976676}"/>
              </a:ext>
            </a:extLst>
          </p:cNvPr>
          <p:cNvSpPr txBox="1"/>
          <p:nvPr/>
        </p:nvSpPr>
        <p:spPr>
          <a:xfrm>
            <a:off x="3436360" y="8889795"/>
            <a:ext cx="12496799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600" dirty="0"/>
              <a:t>Donnerstag</a:t>
            </a:r>
          </a:p>
        </p:txBody>
      </p:sp>
      <p:sp>
        <p:nvSpPr>
          <p:cNvPr id="27" name="Tekstfelt 26">
            <a:extLst>
              <a:ext uri="{FF2B5EF4-FFF2-40B4-BE49-F238E27FC236}">
                <a16:creationId xmlns:a16="http://schemas.microsoft.com/office/drawing/2014/main" id="{BCF06E16-A1C5-455F-B5F8-65B061083808}"/>
              </a:ext>
            </a:extLst>
          </p:cNvPr>
          <p:cNvSpPr txBox="1"/>
          <p:nvPr/>
        </p:nvSpPr>
        <p:spPr>
          <a:xfrm>
            <a:off x="3436359" y="14585849"/>
            <a:ext cx="7398327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Samstag</a:t>
            </a:r>
          </a:p>
        </p:txBody>
      </p:sp>
      <p:sp>
        <p:nvSpPr>
          <p:cNvPr id="28" name="Tekstfelt 27">
            <a:extLst>
              <a:ext uri="{FF2B5EF4-FFF2-40B4-BE49-F238E27FC236}">
                <a16:creationId xmlns:a16="http://schemas.microsoft.com/office/drawing/2014/main" id="{C9F3B2DB-BF68-4926-B18E-070780A38BB7}"/>
              </a:ext>
            </a:extLst>
          </p:cNvPr>
          <p:cNvSpPr txBox="1"/>
          <p:nvPr/>
        </p:nvSpPr>
        <p:spPr>
          <a:xfrm>
            <a:off x="3436360" y="6041768"/>
            <a:ext cx="8631815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600" dirty="0"/>
              <a:t>Mittwoch</a:t>
            </a:r>
          </a:p>
        </p:txBody>
      </p:sp>
      <p:sp>
        <p:nvSpPr>
          <p:cNvPr id="29" name="Tekstfelt 28">
            <a:extLst>
              <a:ext uri="{FF2B5EF4-FFF2-40B4-BE49-F238E27FC236}">
                <a16:creationId xmlns:a16="http://schemas.microsoft.com/office/drawing/2014/main" id="{A7D265C4-9E3C-438B-8CA8-0003EC353E64}"/>
              </a:ext>
            </a:extLst>
          </p:cNvPr>
          <p:cNvSpPr txBox="1"/>
          <p:nvPr/>
        </p:nvSpPr>
        <p:spPr>
          <a:xfrm>
            <a:off x="3436358" y="17436188"/>
            <a:ext cx="7398327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600" dirty="0"/>
              <a:t>Sonntag</a:t>
            </a:r>
          </a:p>
        </p:txBody>
      </p:sp>
      <p:sp>
        <p:nvSpPr>
          <p:cNvPr id="11" name="Tekstfelt 10">
            <a:extLst>
              <a:ext uri="{FF2B5EF4-FFF2-40B4-BE49-F238E27FC236}">
                <a16:creationId xmlns:a16="http://schemas.microsoft.com/office/drawing/2014/main" id="{C6CFD0E1-3E99-478C-A3FA-96BBF2201350}"/>
              </a:ext>
            </a:extLst>
          </p:cNvPr>
          <p:cNvSpPr txBox="1"/>
          <p:nvPr/>
        </p:nvSpPr>
        <p:spPr>
          <a:xfrm>
            <a:off x="19660312" y="248960"/>
            <a:ext cx="9004031" cy="28313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5935" b="1" dirty="0"/>
              <a:t>Opgaver til hver elev: </a:t>
            </a:r>
          </a:p>
          <a:p>
            <a:pPr marL="847992" indent="-847992">
              <a:buFont typeface="Arial" panose="020B0604020202020204" pitchFamily="34" charset="0"/>
              <a:buChar char="•"/>
            </a:pPr>
            <a:r>
              <a:rPr lang="da-DK" sz="5935" dirty="0"/>
              <a:t>Sig remsen</a:t>
            </a:r>
          </a:p>
          <a:p>
            <a:pPr marL="847992" indent="-847992">
              <a:buFont typeface="Arial" panose="020B0604020202020204" pitchFamily="34" charset="0"/>
              <a:buChar char="•"/>
            </a:pPr>
            <a:r>
              <a:rPr lang="da-DK" sz="5935" dirty="0"/>
              <a:t>Svar på et spørgsmål</a:t>
            </a:r>
          </a:p>
        </p:txBody>
      </p:sp>
      <p:sp>
        <p:nvSpPr>
          <p:cNvPr id="3" name="Rektangel 2">
            <a:extLst>
              <a:ext uri="{FF2B5EF4-FFF2-40B4-BE49-F238E27FC236}">
                <a16:creationId xmlns:a16="http://schemas.microsoft.com/office/drawing/2014/main" id="{3DCD2FA0-7BF8-480A-BACF-4EF4867C0F9A}"/>
              </a:ext>
            </a:extLst>
          </p:cNvPr>
          <p:cNvSpPr/>
          <p:nvPr/>
        </p:nvSpPr>
        <p:spPr>
          <a:xfrm>
            <a:off x="20319454" y="6610221"/>
            <a:ext cx="6261706" cy="7478970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wrap="none" lIns="540000" rIns="540000">
            <a:spAutoFit/>
          </a:bodyPr>
          <a:lstStyle/>
          <a:p>
            <a:r>
              <a:rPr lang="de-DE" sz="8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Hilfskiste:</a:t>
            </a:r>
            <a:br>
              <a:rPr lang="de-DE" sz="8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de-DE" sz="8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vorgestern</a:t>
            </a:r>
            <a:br>
              <a:rPr lang="de-DE" sz="8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de-DE" sz="8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gestern </a:t>
            </a:r>
            <a:br>
              <a:rPr lang="de-DE" sz="8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de-DE" sz="8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heute </a:t>
            </a:r>
            <a:br>
              <a:rPr lang="de-DE" sz="8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de-DE" sz="8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morgen</a:t>
            </a:r>
            <a:br>
              <a:rPr lang="de-DE" sz="8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de-DE" sz="8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übermorgen</a:t>
            </a:r>
            <a:endParaRPr lang="da-DK" sz="8000" dirty="0"/>
          </a:p>
        </p:txBody>
      </p:sp>
    </p:spTree>
    <p:extLst>
      <p:ext uri="{BB962C8B-B14F-4D97-AF65-F5344CB8AC3E}">
        <p14:creationId xmlns:p14="http://schemas.microsoft.com/office/powerpoint/2010/main" val="259258158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kstfelt 12">
            <a:extLst>
              <a:ext uri="{FF2B5EF4-FFF2-40B4-BE49-F238E27FC236}">
                <a16:creationId xmlns:a16="http://schemas.microsoft.com/office/drawing/2014/main" id="{78EF8B6F-EC82-4972-8A15-CF01581161A5}"/>
              </a:ext>
            </a:extLst>
          </p:cNvPr>
          <p:cNvSpPr txBox="1"/>
          <p:nvPr/>
        </p:nvSpPr>
        <p:spPr>
          <a:xfrm>
            <a:off x="19513661" y="19499084"/>
            <a:ext cx="78732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7200" i="1" dirty="0">
                <a:solidFill>
                  <a:srgbClr val="FF0000"/>
                </a:solidFill>
              </a:rPr>
              <a:t>www.trine-evald.dk</a:t>
            </a:r>
          </a:p>
        </p:txBody>
      </p:sp>
      <p:sp>
        <p:nvSpPr>
          <p:cNvPr id="2" name="Tekstfelt 1">
            <a:extLst>
              <a:ext uri="{FF2B5EF4-FFF2-40B4-BE49-F238E27FC236}">
                <a16:creationId xmlns:a16="http://schemas.microsoft.com/office/drawing/2014/main" id="{92388F98-2D47-4DA1-954A-AB27E121DF2F}"/>
              </a:ext>
            </a:extLst>
          </p:cNvPr>
          <p:cNvSpPr txBox="1"/>
          <p:nvPr/>
        </p:nvSpPr>
        <p:spPr>
          <a:xfrm>
            <a:off x="3436360" y="341210"/>
            <a:ext cx="7398327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600" dirty="0"/>
              <a:t>Montag</a:t>
            </a:r>
          </a:p>
        </p:txBody>
      </p:sp>
      <p:sp>
        <p:nvSpPr>
          <p:cNvPr id="19" name="Tekstfelt 18">
            <a:extLst>
              <a:ext uri="{FF2B5EF4-FFF2-40B4-BE49-F238E27FC236}">
                <a16:creationId xmlns:a16="http://schemas.microsoft.com/office/drawing/2014/main" id="{71C8E120-4D88-4F72-AE30-5C8F4E2C8EC3}"/>
              </a:ext>
            </a:extLst>
          </p:cNvPr>
          <p:cNvSpPr txBox="1"/>
          <p:nvPr/>
        </p:nvSpPr>
        <p:spPr>
          <a:xfrm>
            <a:off x="3436360" y="3190738"/>
            <a:ext cx="8763000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600" dirty="0"/>
              <a:t>Dienstag</a:t>
            </a:r>
          </a:p>
        </p:txBody>
      </p:sp>
      <p:sp>
        <p:nvSpPr>
          <p:cNvPr id="21" name="Tekstfelt 20">
            <a:extLst>
              <a:ext uri="{FF2B5EF4-FFF2-40B4-BE49-F238E27FC236}">
                <a16:creationId xmlns:a16="http://schemas.microsoft.com/office/drawing/2014/main" id="{52B1DF66-064A-43E8-93C3-46192D976676}"/>
              </a:ext>
            </a:extLst>
          </p:cNvPr>
          <p:cNvSpPr txBox="1"/>
          <p:nvPr/>
        </p:nvSpPr>
        <p:spPr>
          <a:xfrm>
            <a:off x="3436360" y="8889795"/>
            <a:ext cx="12496799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600" dirty="0"/>
              <a:t>Donnerstag</a:t>
            </a:r>
          </a:p>
        </p:txBody>
      </p:sp>
      <p:sp>
        <p:nvSpPr>
          <p:cNvPr id="22" name="Tekstfelt 21">
            <a:extLst>
              <a:ext uri="{FF2B5EF4-FFF2-40B4-BE49-F238E27FC236}">
                <a16:creationId xmlns:a16="http://schemas.microsoft.com/office/drawing/2014/main" id="{3E4C8BAD-34E0-4B4D-9E1F-B9E1E006B8CC}"/>
              </a:ext>
            </a:extLst>
          </p:cNvPr>
          <p:cNvSpPr txBox="1"/>
          <p:nvPr/>
        </p:nvSpPr>
        <p:spPr>
          <a:xfrm>
            <a:off x="3436359" y="11737822"/>
            <a:ext cx="7398327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600" dirty="0"/>
              <a:t>Freitag</a:t>
            </a:r>
          </a:p>
        </p:txBody>
      </p:sp>
      <p:sp>
        <p:nvSpPr>
          <p:cNvPr id="27" name="Tekstfelt 26">
            <a:extLst>
              <a:ext uri="{FF2B5EF4-FFF2-40B4-BE49-F238E27FC236}">
                <a16:creationId xmlns:a16="http://schemas.microsoft.com/office/drawing/2014/main" id="{BCF06E16-A1C5-455F-B5F8-65B061083808}"/>
              </a:ext>
            </a:extLst>
          </p:cNvPr>
          <p:cNvSpPr txBox="1"/>
          <p:nvPr/>
        </p:nvSpPr>
        <p:spPr>
          <a:xfrm>
            <a:off x="3436359" y="14585849"/>
            <a:ext cx="7398327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Samstag</a:t>
            </a:r>
          </a:p>
        </p:txBody>
      </p:sp>
      <p:sp>
        <p:nvSpPr>
          <p:cNvPr id="28" name="Tekstfelt 27">
            <a:extLst>
              <a:ext uri="{FF2B5EF4-FFF2-40B4-BE49-F238E27FC236}">
                <a16:creationId xmlns:a16="http://schemas.microsoft.com/office/drawing/2014/main" id="{C9F3B2DB-BF68-4926-B18E-070780A38BB7}"/>
              </a:ext>
            </a:extLst>
          </p:cNvPr>
          <p:cNvSpPr txBox="1"/>
          <p:nvPr/>
        </p:nvSpPr>
        <p:spPr>
          <a:xfrm>
            <a:off x="3436360" y="6041768"/>
            <a:ext cx="8631815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600" dirty="0"/>
              <a:t>Mittwoch</a:t>
            </a:r>
          </a:p>
        </p:txBody>
      </p:sp>
      <p:sp>
        <p:nvSpPr>
          <p:cNvPr id="29" name="Tekstfelt 28">
            <a:extLst>
              <a:ext uri="{FF2B5EF4-FFF2-40B4-BE49-F238E27FC236}">
                <a16:creationId xmlns:a16="http://schemas.microsoft.com/office/drawing/2014/main" id="{A7D265C4-9E3C-438B-8CA8-0003EC353E64}"/>
              </a:ext>
            </a:extLst>
          </p:cNvPr>
          <p:cNvSpPr txBox="1"/>
          <p:nvPr/>
        </p:nvSpPr>
        <p:spPr>
          <a:xfrm>
            <a:off x="3436358" y="17436188"/>
            <a:ext cx="7398327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600" dirty="0"/>
              <a:t>Sonntag</a:t>
            </a:r>
          </a:p>
        </p:txBody>
      </p:sp>
      <p:sp>
        <p:nvSpPr>
          <p:cNvPr id="11" name="Tekstfelt 10">
            <a:extLst>
              <a:ext uri="{FF2B5EF4-FFF2-40B4-BE49-F238E27FC236}">
                <a16:creationId xmlns:a16="http://schemas.microsoft.com/office/drawing/2014/main" id="{C6CFD0E1-3E99-478C-A3FA-96BBF2201350}"/>
              </a:ext>
            </a:extLst>
          </p:cNvPr>
          <p:cNvSpPr txBox="1"/>
          <p:nvPr/>
        </p:nvSpPr>
        <p:spPr>
          <a:xfrm>
            <a:off x="19660312" y="248960"/>
            <a:ext cx="9004031" cy="28313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5935" b="1" dirty="0"/>
              <a:t>Opgaver til hver elev: </a:t>
            </a:r>
          </a:p>
          <a:p>
            <a:pPr marL="847992" indent="-847992">
              <a:buFont typeface="Arial" panose="020B0604020202020204" pitchFamily="34" charset="0"/>
              <a:buChar char="•"/>
            </a:pPr>
            <a:r>
              <a:rPr lang="da-DK" sz="5935" dirty="0"/>
              <a:t>Sig remsen</a:t>
            </a:r>
          </a:p>
          <a:p>
            <a:pPr marL="847992" indent="-847992">
              <a:buFont typeface="Arial" panose="020B0604020202020204" pitchFamily="34" charset="0"/>
              <a:buChar char="•"/>
            </a:pPr>
            <a:r>
              <a:rPr lang="da-DK" sz="5935" dirty="0"/>
              <a:t>Svar på et spørgsmål</a:t>
            </a:r>
          </a:p>
        </p:txBody>
      </p:sp>
      <p:sp>
        <p:nvSpPr>
          <p:cNvPr id="12" name="Rektangel 11">
            <a:extLst>
              <a:ext uri="{FF2B5EF4-FFF2-40B4-BE49-F238E27FC236}">
                <a16:creationId xmlns:a16="http://schemas.microsoft.com/office/drawing/2014/main" id="{CBDD4730-5573-4A37-A715-C1E0B9C79421}"/>
              </a:ext>
            </a:extLst>
          </p:cNvPr>
          <p:cNvSpPr/>
          <p:nvPr/>
        </p:nvSpPr>
        <p:spPr>
          <a:xfrm>
            <a:off x="20319454" y="6610221"/>
            <a:ext cx="6261706" cy="7478970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wrap="none" lIns="540000" rIns="540000">
            <a:spAutoFit/>
          </a:bodyPr>
          <a:lstStyle/>
          <a:p>
            <a:r>
              <a:rPr lang="de-DE" sz="8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Hilfskiste:</a:t>
            </a:r>
            <a:br>
              <a:rPr lang="de-DE" sz="8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de-DE" sz="8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vorgestern</a:t>
            </a:r>
            <a:br>
              <a:rPr lang="de-DE" sz="8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de-DE" sz="8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gestern </a:t>
            </a:r>
            <a:br>
              <a:rPr lang="de-DE" sz="8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de-DE" sz="8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heute </a:t>
            </a:r>
            <a:br>
              <a:rPr lang="de-DE" sz="8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de-DE" sz="8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morgen</a:t>
            </a:r>
            <a:br>
              <a:rPr lang="de-DE" sz="8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de-DE" sz="8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übermorgen</a:t>
            </a:r>
            <a:endParaRPr lang="da-DK" sz="8000" dirty="0"/>
          </a:p>
        </p:txBody>
      </p:sp>
    </p:spTree>
    <p:extLst>
      <p:ext uri="{BB962C8B-B14F-4D97-AF65-F5344CB8AC3E}">
        <p14:creationId xmlns:p14="http://schemas.microsoft.com/office/powerpoint/2010/main" val="307354512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kstfelt 12">
            <a:extLst>
              <a:ext uri="{FF2B5EF4-FFF2-40B4-BE49-F238E27FC236}">
                <a16:creationId xmlns:a16="http://schemas.microsoft.com/office/drawing/2014/main" id="{78EF8B6F-EC82-4972-8A15-CF01581161A5}"/>
              </a:ext>
            </a:extLst>
          </p:cNvPr>
          <p:cNvSpPr txBox="1"/>
          <p:nvPr/>
        </p:nvSpPr>
        <p:spPr>
          <a:xfrm>
            <a:off x="19513661" y="19499084"/>
            <a:ext cx="78732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7200" i="1" dirty="0">
                <a:solidFill>
                  <a:srgbClr val="FF0000"/>
                </a:solidFill>
              </a:rPr>
              <a:t>www.trine-evald.dk</a:t>
            </a:r>
          </a:p>
        </p:txBody>
      </p:sp>
      <p:sp>
        <p:nvSpPr>
          <p:cNvPr id="2" name="Tekstfelt 1">
            <a:extLst>
              <a:ext uri="{FF2B5EF4-FFF2-40B4-BE49-F238E27FC236}">
                <a16:creationId xmlns:a16="http://schemas.microsoft.com/office/drawing/2014/main" id="{92388F98-2D47-4DA1-954A-AB27E121DF2F}"/>
              </a:ext>
            </a:extLst>
          </p:cNvPr>
          <p:cNvSpPr txBox="1"/>
          <p:nvPr/>
        </p:nvSpPr>
        <p:spPr>
          <a:xfrm>
            <a:off x="3436360" y="341210"/>
            <a:ext cx="7398327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600" dirty="0"/>
              <a:t>Montag</a:t>
            </a:r>
          </a:p>
        </p:txBody>
      </p:sp>
      <p:sp>
        <p:nvSpPr>
          <p:cNvPr id="19" name="Tekstfelt 18">
            <a:extLst>
              <a:ext uri="{FF2B5EF4-FFF2-40B4-BE49-F238E27FC236}">
                <a16:creationId xmlns:a16="http://schemas.microsoft.com/office/drawing/2014/main" id="{71C8E120-4D88-4F72-AE30-5C8F4E2C8EC3}"/>
              </a:ext>
            </a:extLst>
          </p:cNvPr>
          <p:cNvSpPr txBox="1"/>
          <p:nvPr/>
        </p:nvSpPr>
        <p:spPr>
          <a:xfrm>
            <a:off x="3436360" y="3190738"/>
            <a:ext cx="8763000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600" dirty="0"/>
              <a:t>Dienstag</a:t>
            </a:r>
          </a:p>
        </p:txBody>
      </p:sp>
      <p:sp>
        <p:nvSpPr>
          <p:cNvPr id="21" name="Tekstfelt 20">
            <a:extLst>
              <a:ext uri="{FF2B5EF4-FFF2-40B4-BE49-F238E27FC236}">
                <a16:creationId xmlns:a16="http://schemas.microsoft.com/office/drawing/2014/main" id="{52B1DF66-064A-43E8-93C3-46192D976676}"/>
              </a:ext>
            </a:extLst>
          </p:cNvPr>
          <p:cNvSpPr txBox="1"/>
          <p:nvPr/>
        </p:nvSpPr>
        <p:spPr>
          <a:xfrm>
            <a:off x="3436360" y="8889795"/>
            <a:ext cx="12496799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600" dirty="0"/>
              <a:t>Donnerstag</a:t>
            </a:r>
          </a:p>
        </p:txBody>
      </p:sp>
      <p:sp>
        <p:nvSpPr>
          <p:cNvPr id="27" name="Tekstfelt 26">
            <a:extLst>
              <a:ext uri="{FF2B5EF4-FFF2-40B4-BE49-F238E27FC236}">
                <a16:creationId xmlns:a16="http://schemas.microsoft.com/office/drawing/2014/main" id="{BCF06E16-A1C5-455F-B5F8-65B061083808}"/>
              </a:ext>
            </a:extLst>
          </p:cNvPr>
          <p:cNvSpPr txBox="1"/>
          <p:nvPr/>
        </p:nvSpPr>
        <p:spPr>
          <a:xfrm>
            <a:off x="3436359" y="14585849"/>
            <a:ext cx="7398327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Samstag</a:t>
            </a:r>
          </a:p>
        </p:txBody>
      </p:sp>
      <p:sp>
        <p:nvSpPr>
          <p:cNvPr id="28" name="Tekstfelt 27">
            <a:extLst>
              <a:ext uri="{FF2B5EF4-FFF2-40B4-BE49-F238E27FC236}">
                <a16:creationId xmlns:a16="http://schemas.microsoft.com/office/drawing/2014/main" id="{C9F3B2DB-BF68-4926-B18E-070780A38BB7}"/>
              </a:ext>
            </a:extLst>
          </p:cNvPr>
          <p:cNvSpPr txBox="1"/>
          <p:nvPr/>
        </p:nvSpPr>
        <p:spPr>
          <a:xfrm>
            <a:off x="3436360" y="6041768"/>
            <a:ext cx="8631815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600" dirty="0"/>
              <a:t>Mittwoch</a:t>
            </a:r>
          </a:p>
        </p:txBody>
      </p:sp>
      <p:sp>
        <p:nvSpPr>
          <p:cNvPr id="29" name="Tekstfelt 28">
            <a:extLst>
              <a:ext uri="{FF2B5EF4-FFF2-40B4-BE49-F238E27FC236}">
                <a16:creationId xmlns:a16="http://schemas.microsoft.com/office/drawing/2014/main" id="{A7D265C4-9E3C-438B-8CA8-0003EC353E64}"/>
              </a:ext>
            </a:extLst>
          </p:cNvPr>
          <p:cNvSpPr txBox="1"/>
          <p:nvPr/>
        </p:nvSpPr>
        <p:spPr>
          <a:xfrm>
            <a:off x="3436358" y="17436188"/>
            <a:ext cx="7398327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600" dirty="0"/>
              <a:t>Sonntag</a:t>
            </a:r>
          </a:p>
        </p:txBody>
      </p:sp>
      <p:sp>
        <p:nvSpPr>
          <p:cNvPr id="11" name="Tekstfelt 10">
            <a:extLst>
              <a:ext uri="{FF2B5EF4-FFF2-40B4-BE49-F238E27FC236}">
                <a16:creationId xmlns:a16="http://schemas.microsoft.com/office/drawing/2014/main" id="{C6CFD0E1-3E99-478C-A3FA-96BBF2201350}"/>
              </a:ext>
            </a:extLst>
          </p:cNvPr>
          <p:cNvSpPr txBox="1"/>
          <p:nvPr/>
        </p:nvSpPr>
        <p:spPr>
          <a:xfrm>
            <a:off x="19660312" y="248960"/>
            <a:ext cx="9004031" cy="28313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5935" b="1" dirty="0"/>
              <a:t>Opgaver til hver elev: </a:t>
            </a:r>
          </a:p>
          <a:p>
            <a:pPr marL="847992" indent="-847992">
              <a:buFont typeface="Arial" panose="020B0604020202020204" pitchFamily="34" charset="0"/>
              <a:buChar char="•"/>
            </a:pPr>
            <a:r>
              <a:rPr lang="da-DK" sz="5935" dirty="0"/>
              <a:t>Sig remsen</a:t>
            </a:r>
          </a:p>
          <a:p>
            <a:pPr marL="847992" indent="-847992">
              <a:buFont typeface="Arial" panose="020B0604020202020204" pitchFamily="34" charset="0"/>
              <a:buChar char="•"/>
            </a:pPr>
            <a:r>
              <a:rPr lang="da-DK" sz="5935" dirty="0"/>
              <a:t>Svar på et spørgsmål</a:t>
            </a:r>
          </a:p>
        </p:txBody>
      </p:sp>
      <p:sp>
        <p:nvSpPr>
          <p:cNvPr id="10" name="Rektangel 9">
            <a:extLst>
              <a:ext uri="{FF2B5EF4-FFF2-40B4-BE49-F238E27FC236}">
                <a16:creationId xmlns:a16="http://schemas.microsoft.com/office/drawing/2014/main" id="{2F3341F4-C677-469C-AD09-41909131CB3F}"/>
              </a:ext>
            </a:extLst>
          </p:cNvPr>
          <p:cNvSpPr/>
          <p:nvPr/>
        </p:nvSpPr>
        <p:spPr>
          <a:xfrm>
            <a:off x="20319454" y="6610221"/>
            <a:ext cx="6261706" cy="7478970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wrap="none" lIns="540000" rIns="540000">
            <a:spAutoFit/>
          </a:bodyPr>
          <a:lstStyle/>
          <a:p>
            <a:r>
              <a:rPr lang="de-DE" sz="8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Hilfskiste:</a:t>
            </a:r>
            <a:br>
              <a:rPr lang="de-DE" sz="8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de-DE" sz="8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vorgestern</a:t>
            </a:r>
            <a:br>
              <a:rPr lang="de-DE" sz="8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de-DE" sz="8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gestern </a:t>
            </a:r>
            <a:br>
              <a:rPr lang="de-DE" sz="8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de-DE" sz="8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heute </a:t>
            </a:r>
            <a:br>
              <a:rPr lang="de-DE" sz="8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de-DE" sz="8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morgen</a:t>
            </a:r>
            <a:br>
              <a:rPr lang="de-DE" sz="8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de-DE" sz="8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übermorgen</a:t>
            </a:r>
            <a:endParaRPr lang="da-DK" sz="8000" dirty="0"/>
          </a:p>
        </p:txBody>
      </p:sp>
    </p:spTree>
    <p:extLst>
      <p:ext uri="{BB962C8B-B14F-4D97-AF65-F5344CB8AC3E}">
        <p14:creationId xmlns:p14="http://schemas.microsoft.com/office/powerpoint/2010/main" val="108933913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kstfelt 12">
            <a:extLst>
              <a:ext uri="{FF2B5EF4-FFF2-40B4-BE49-F238E27FC236}">
                <a16:creationId xmlns:a16="http://schemas.microsoft.com/office/drawing/2014/main" id="{78EF8B6F-EC82-4972-8A15-CF01581161A5}"/>
              </a:ext>
            </a:extLst>
          </p:cNvPr>
          <p:cNvSpPr txBox="1"/>
          <p:nvPr/>
        </p:nvSpPr>
        <p:spPr>
          <a:xfrm>
            <a:off x="19513661" y="19499084"/>
            <a:ext cx="78732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7200" i="1" dirty="0">
                <a:solidFill>
                  <a:srgbClr val="FF0000"/>
                </a:solidFill>
              </a:rPr>
              <a:t>www.trine-evald.dk</a:t>
            </a:r>
          </a:p>
        </p:txBody>
      </p:sp>
      <p:sp>
        <p:nvSpPr>
          <p:cNvPr id="2" name="Tekstfelt 1">
            <a:extLst>
              <a:ext uri="{FF2B5EF4-FFF2-40B4-BE49-F238E27FC236}">
                <a16:creationId xmlns:a16="http://schemas.microsoft.com/office/drawing/2014/main" id="{92388F98-2D47-4DA1-954A-AB27E121DF2F}"/>
              </a:ext>
            </a:extLst>
          </p:cNvPr>
          <p:cNvSpPr txBox="1"/>
          <p:nvPr/>
        </p:nvSpPr>
        <p:spPr>
          <a:xfrm>
            <a:off x="3436360" y="341210"/>
            <a:ext cx="7398327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600" dirty="0"/>
              <a:t>Montag</a:t>
            </a:r>
          </a:p>
        </p:txBody>
      </p:sp>
      <p:sp>
        <p:nvSpPr>
          <p:cNvPr id="19" name="Tekstfelt 18">
            <a:extLst>
              <a:ext uri="{FF2B5EF4-FFF2-40B4-BE49-F238E27FC236}">
                <a16:creationId xmlns:a16="http://schemas.microsoft.com/office/drawing/2014/main" id="{71C8E120-4D88-4F72-AE30-5C8F4E2C8EC3}"/>
              </a:ext>
            </a:extLst>
          </p:cNvPr>
          <p:cNvSpPr txBox="1"/>
          <p:nvPr/>
        </p:nvSpPr>
        <p:spPr>
          <a:xfrm>
            <a:off x="3436360" y="3190738"/>
            <a:ext cx="8763000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600" dirty="0"/>
              <a:t>Dienstag</a:t>
            </a:r>
          </a:p>
        </p:txBody>
      </p:sp>
      <p:sp>
        <p:nvSpPr>
          <p:cNvPr id="21" name="Tekstfelt 20">
            <a:extLst>
              <a:ext uri="{FF2B5EF4-FFF2-40B4-BE49-F238E27FC236}">
                <a16:creationId xmlns:a16="http://schemas.microsoft.com/office/drawing/2014/main" id="{52B1DF66-064A-43E8-93C3-46192D976676}"/>
              </a:ext>
            </a:extLst>
          </p:cNvPr>
          <p:cNvSpPr txBox="1"/>
          <p:nvPr/>
        </p:nvSpPr>
        <p:spPr>
          <a:xfrm>
            <a:off x="3436360" y="8889795"/>
            <a:ext cx="12496799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600" dirty="0"/>
              <a:t>Donnerstag</a:t>
            </a:r>
          </a:p>
        </p:txBody>
      </p:sp>
      <p:sp>
        <p:nvSpPr>
          <p:cNvPr id="22" name="Tekstfelt 21">
            <a:extLst>
              <a:ext uri="{FF2B5EF4-FFF2-40B4-BE49-F238E27FC236}">
                <a16:creationId xmlns:a16="http://schemas.microsoft.com/office/drawing/2014/main" id="{3E4C8BAD-34E0-4B4D-9E1F-B9E1E006B8CC}"/>
              </a:ext>
            </a:extLst>
          </p:cNvPr>
          <p:cNvSpPr txBox="1"/>
          <p:nvPr/>
        </p:nvSpPr>
        <p:spPr>
          <a:xfrm>
            <a:off x="3436359" y="11737822"/>
            <a:ext cx="7398327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600" dirty="0"/>
              <a:t>Freitag</a:t>
            </a:r>
          </a:p>
        </p:txBody>
      </p:sp>
      <p:sp>
        <p:nvSpPr>
          <p:cNvPr id="27" name="Tekstfelt 26">
            <a:extLst>
              <a:ext uri="{FF2B5EF4-FFF2-40B4-BE49-F238E27FC236}">
                <a16:creationId xmlns:a16="http://schemas.microsoft.com/office/drawing/2014/main" id="{BCF06E16-A1C5-455F-B5F8-65B061083808}"/>
              </a:ext>
            </a:extLst>
          </p:cNvPr>
          <p:cNvSpPr txBox="1"/>
          <p:nvPr/>
        </p:nvSpPr>
        <p:spPr>
          <a:xfrm>
            <a:off x="3436359" y="14585849"/>
            <a:ext cx="7398327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Samstag</a:t>
            </a:r>
          </a:p>
        </p:txBody>
      </p:sp>
      <p:sp>
        <p:nvSpPr>
          <p:cNvPr id="28" name="Tekstfelt 27">
            <a:extLst>
              <a:ext uri="{FF2B5EF4-FFF2-40B4-BE49-F238E27FC236}">
                <a16:creationId xmlns:a16="http://schemas.microsoft.com/office/drawing/2014/main" id="{C9F3B2DB-BF68-4926-B18E-070780A38BB7}"/>
              </a:ext>
            </a:extLst>
          </p:cNvPr>
          <p:cNvSpPr txBox="1"/>
          <p:nvPr/>
        </p:nvSpPr>
        <p:spPr>
          <a:xfrm>
            <a:off x="3436360" y="6041768"/>
            <a:ext cx="8631815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600" dirty="0"/>
              <a:t>Mittwoch</a:t>
            </a:r>
          </a:p>
        </p:txBody>
      </p:sp>
      <p:sp>
        <p:nvSpPr>
          <p:cNvPr id="29" name="Tekstfelt 28">
            <a:extLst>
              <a:ext uri="{FF2B5EF4-FFF2-40B4-BE49-F238E27FC236}">
                <a16:creationId xmlns:a16="http://schemas.microsoft.com/office/drawing/2014/main" id="{A7D265C4-9E3C-438B-8CA8-0003EC353E64}"/>
              </a:ext>
            </a:extLst>
          </p:cNvPr>
          <p:cNvSpPr txBox="1"/>
          <p:nvPr/>
        </p:nvSpPr>
        <p:spPr>
          <a:xfrm>
            <a:off x="3436358" y="17436188"/>
            <a:ext cx="7398327" cy="2646878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endParaRPr lang="de-DE" sz="16600" dirty="0"/>
          </a:p>
        </p:txBody>
      </p:sp>
      <p:sp>
        <p:nvSpPr>
          <p:cNvPr id="11" name="Tekstfelt 10">
            <a:extLst>
              <a:ext uri="{FF2B5EF4-FFF2-40B4-BE49-F238E27FC236}">
                <a16:creationId xmlns:a16="http://schemas.microsoft.com/office/drawing/2014/main" id="{C6CFD0E1-3E99-478C-A3FA-96BBF2201350}"/>
              </a:ext>
            </a:extLst>
          </p:cNvPr>
          <p:cNvSpPr txBox="1"/>
          <p:nvPr/>
        </p:nvSpPr>
        <p:spPr>
          <a:xfrm>
            <a:off x="19660312" y="248960"/>
            <a:ext cx="9004031" cy="28313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5935" b="1" dirty="0"/>
              <a:t>Opgaver til hver elev: </a:t>
            </a:r>
          </a:p>
          <a:p>
            <a:pPr marL="847992" indent="-847992">
              <a:buFont typeface="Arial" panose="020B0604020202020204" pitchFamily="34" charset="0"/>
              <a:buChar char="•"/>
            </a:pPr>
            <a:r>
              <a:rPr lang="da-DK" sz="5935" dirty="0"/>
              <a:t>Sig remsen</a:t>
            </a:r>
          </a:p>
          <a:p>
            <a:pPr marL="847992" indent="-847992">
              <a:buFont typeface="Arial" panose="020B0604020202020204" pitchFamily="34" charset="0"/>
              <a:buChar char="•"/>
            </a:pPr>
            <a:r>
              <a:rPr lang="da-DK" sz="5935" dirty="0"/>
              <a:t>Svar på et spørgsmål</a:t>
            </a:r>
          </a:p>
        </p:txBody>
      </p:sp>
      <p:sp>
        <p:nvSpPr>
          <p:cNvPr id="12" name="Rektangel 11">
            <a:extLst>
              <a:ext uri="{FF2B5EF4-FFF2-40B4-BE49-F238E27FC236}">
                <a16:creationId xmlns:a16="http://schemas.microsoft.com/office/drawing/2014/main" id="{3285F561-FB8F-4CAF-8581-4569791C1B06}"/>
              </a:ext>
            </a:extLst>
          </p:cNvPr>
          <p:cNvSpPr/>
          <p:nvPr/>
        </p:nvSpPr>
        <p:spPr>
          <a:xfrm>
            <a:off x="20319454" y="6610221"/>
            <a:ext cx="6261706" cy="7478970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wrap="none" lIns="540000" rIns="540000">
            <a:spAutoFit/>
          </a:bodyPr>
          <a:lstStyle/>
          <a:p>
            <a:r>
              <a:rPr lang="de-DE" sz="8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Hilfskiste:</a:t>
            </a:r>
            <a:br>
              <a:rPr lang="de-DE" sz="8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de-DE" sz="8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vorgestern</a:t>
            </a:r>
            <a:br>
              <a:rPr lang="de-DE" sz="8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de-DE" sz="8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gestern </a:t>
            </a:r>
            <a:br>
              <a:rPr lang="de-DE" sz="8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de-DE" sz="8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heute </a:t>
            </a:r>
            <a:br>
              <a:rPr lang="de-DE" sz="8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de-DE" sz="8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morgen</a:t>
            </a:r>
            <a:br>
              <a:rPr lang="de-DE" sz="8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de-DE" sz="8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übermorgen</a:t>
            </a:r>
            <a:endParaRPr lang="da-DK" sz="8000" dirty="0"/>
          </a:p>
        </p:txBody>
      </p:sp>
    </p:spTree>
    <p:extLst>
      <p:ext uri="{BB962C8B-B14F-4D97-AF65-F5344CB8AC3E}">
        <p14:creationId xmlns:p14="http://schemas.microsoft.com/office/powerpoint/2010/main" val="17422413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kstfelt 12">
            <a:extLst>
              <a:ext uri="{FF2B5EF4-FFF2-40B4-BE49-F238E27FC236}">
                <a16:creationId xmlns:a16="http://schemas.microsoft.com/office/drawing/2014/main" id="{78EF8B6F-EC82-4972-8A15-CF01581161A5}"/>
              </a:ext>
            </a:extLst>
          </p:cNvPr>
          <p:cNvSpPr txBox="1"/>
          <p:nvPr/>
        </p:nvSpPr>
        <p:spPr>
          <a:xfrm>
            <a:off x="19513661" y="19499084"/>
            <a:ext cx="78732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7200" i="1" dirty="0">
                <a:solidFill>
                  <a:srgbClr val="FF0000"/>
                </a:solidFill>
              </a:rPr>
              <a:t>www.trine-evald.dk</a:t>
            </a:r>
          </a:p>
        </p:txBody>
      </p:sp>
      <p:sp>
        <p:nvSpPr>
          <p:cNvPr id="2" name="Tekstfelt 1">
            <a:extLst>
              <a:ext uri="{FF2B5EF4-FFF2-40B4-BE49-F238E27FC236}">
                <a16:creationId xmlns:a16="http://schemas.microsoft.com/office/drawing/2014/main" id="{92388F98-2D47-4DA1-954A-AB27E121DF2F}"/>
              </a:ext>
            </a:extLst>
          </p:cNvPr>
          <p:cNvSpPr txBox="1"/>
          <p:nvPr/>
        </p:nvSpPr>
        <p:spPr>
          <a:xfrm>
            <a:off x="3436360" y="341210"/>
            <a:ext cx="7398327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600" dirty="0"/>
              <a:t>Montag</a:t>
            </a:r>
          </a:p>
        </p:txBody>
      </p:sp>
      <p:sp>
        <p:nvSpPr>
          <p:cNvPr id="21" name="Tekstfelt 20">
            <a:extLst>
              <a:ext uri="{FF2B5EF4-FFF2-40B4-BE49-F238E27FC236}">
                <a16:creationId xmlns:a16="http://schemas.microsoft.com/office/drawing/2014/main" id="{52B1DF66-064A-43E8-93C3-46192D976676}"/>
              </a:ext>
            </a:extLst>
          </p:cNvPr>
          <p:cNvSpPr txBox="1"/>
          <p:nvPr/>
        </p:nvSpPr>
        <p:spPr>
          <a:xfrm>
            <a:off x="3436360" y="8889795"/>
            <a:ext cx="12496799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600" dirty="0"/>
              <a:t>Donnerstag</a:t>
            </a:r>
          </a:p>
        </p:txBody>
      </p:sp>
      <p:sp>
        <p:nvSpPr>
          <p:cNvPr id="22" name="Tekstfelt 21">
            <a:extLst>
              <a:ext uri="{FF2B5EF4-FFF2-40B4-BE49-F238E27FC236}">
                <a16:creationId xmlns:a16="http://schemas.microsoft.com/office/drawing/2014/main" id="{3E4C8BAD-34E0-4B4D-9E1F-B9E1E006B8CC}"/>
              </a:ext>
            </a:extLst>
          </p:cNvPr>
          <p:cNvSpPr txBox="1"/>
          <p:nvPr/>
        </p:nvSpPr>
        <p:spPr>
          <a:xfrm>
            <a:off x="3436359" y="11737822"/>
            <a:ext cx="7398327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600" dirty="0"/>
              <a:t>Freitag</a:t>
            </a:r>
          </a:p>
        </p:txBody>
      </p:sp>
      <p:sp>
        <p:nvSpPr>
          <p:cNvPr id="27" name="Tekstfelt 26">
            <a:extLst>
              <a:ext uri="{FF2B5EF4-FFF2-40B4-BE49-F238E27FC236}">
                <a16:creationId xmlns:a16="http://schemas.microsoft.com/office/drawing/2014/main" id="{BCF06E16-A1C5-455F-B5F8-65B061083808}"/>
              </a:ext>
            </a:extLst>
          </p:cNvPr>
          <p:cNvSpPr txBox="1"/>
          <p:nvPr/>
        </p:nvSpPr>
        <p:spPr>
          <a:xfrm>
            <a:off x="3436359" y="14585849"/>
            <a:ext cx="7398327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Samstag</a:t>
            </a:r>
          </a:p>
        </p:txBody>
      </p:sp>
      <p:sp>
        <p:nvSpPr>
          <p:cNvPr id="28" name="Tekstfelt 27">
            <a:extLst>
              <a:ext uri="{FF2B5EF4-FFF2-40B4-BE49-F238E27FC236}">
                <a16:creationId xmlns:a16="http://schemas.microsoft.com/office/drawing/2014/main" id="{C9F3B2DB-BF68-4926-B18E-070780A38BB7}"/>
              </a:ext>
            </a:extLst>
          </p:cNvPr>
          <p:cNvSpPr txBox="1"/>
          <p:nvPr/>
        </p:nvSpPr>
        <p:spPr>
          <a:xfrm>
            <a:off x="3436360" y="6041768"/>
            <a:ext cx="8631815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600" dirty="0"/>
              <a:t>Mittwoch</a:t>
            </a:r>
          </a:p>
        </p:txBody>
      </p:sp>
      <p:sp>
        <p:nvSpPr>
          <p:cNvPr id="29" name="Tekstfelt 28">
            <a:extLst>
              <a:ext uri="{FF2B5EF4-FFF2-40B4-BE49-F238E27FC236}">
                <a16:creationId xmlns:a16="http://schemas.microsoft.com/office/drawing/2014/main" id="{A7D265C4-9E3C-438B-8CA8-0003EC353E64}"/>
              </a:ext>
            </a:extLst>
          </p:cNvPr>
          <p:cNvSpPr txBox="1"/>
          <p:nvPr/>
        </p:nvSpPr>
        <p:spPr>
          <a:xfrm>
            <a:off x="3436358" y="17436188"/>
            <a:ext cx="7398327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600" dirty="0"/>
              <a:t>Sonntag</a:t>
            </a:r>
          </a:p>
        </p:txBody>
      </p:sp>
      <p:sp>
        <p:nvSpPr>
          <p:cNvPr id="11" name="Tekstfelt 10">
            <a:extLst>
              <a:ext uri="{FF2B5EF4-FFF2-40B4-BE49-F238E27FC236}">
                <a16:creationId xmlns:a16="http://schemas.microsoft.com/office/drawing/2014/main" id="{C6CFD0E1-3E99-478C-A3FA-96BBF2201350}"/>
              </a:ext>
            </a:extLst>
          </p:cNvPr>
          <p:cNvSpPr txBox="1"/>
          <p:nvPr/>
        </p:nvSpPr>
        <p:spPr>
          <a:xfrm>
            <a:off x="19660312" y="248960"/>
            <a:ext cx="9004031" cy="28313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5935" b="1" dirty="0"/>
              <a:t>Opgaver til hver elev: </a:t>
            </a:r>
          </a:p>
          <a:p>
            <a:pPr marL="847992" indent="-847992">
              <a:buFont typeface="Arial" panose="020B0604020202020204" pitchFamily="34" charset="0"/>
              <a:buChar char="•"/>
            </a:pPr>
            <a:r>
              <a:rPr lang="da-DK" sz="5935" dirty="0"/>
              <a:t>Sig remsen</a:t>
            </a:r>
          </a:p>
          <a:p>
            <a:pPr marL="847992" indent="-847992">
              <a:buFont typeface="Arial" panose="020B0604020202020204" pitchFamily="34" charset="0"/>
              <a:buChar char="•"/>
            </a:pPr>
            <a:r>
              <a:rPr lang="da-DK" sz="5935" dirty="0"/>
              <a:t>Svar på et spørgsmål</a:t>
            </a:r>
          </a:p>
        </p:txBody>
      </p:sp>
      <p:sp>
        <p:nvSpPr>
          <p:cNvPr id="10" name="Rektangel 9">
            <a:extLst>
              <a:ext uri="{FF2B5EF4-FFF2-40B4-BE49-F238E27FC236}">
                <a16:creationId xmlns:a16="http://schemas.microsoft.com/office/drawing/2014/main" id="{F2A55DD2-60DE-4662-A9AE-8937356ED722}"/>
              </a:ext>
            </a:extLst>
          </p:cNvPr>
          <p:cNvSpPr/>
          <p:nvPr/>
        </p:nvSpPr>
        <p:spPr>
          <a:xfrm>
            <a:off x="20319454" y="6610221"/>
            <a:ext cx="6261706" cy="7478970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wrap="none" lIns="540000" rIns="540000">
            <a:spAutoFit/>
          </a:bodyPr>
          <a:lstStyle/>
          <a:p>
            <a:r>
              <a:rPr lang="de-DE" sz="8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Hilfskiste:</a:t>
            </a:r>
            <a:br>
              <a:rPr lang="de-DE" sz="8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de-DE" sz="8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vorgestern</a:t>
            </a:r>
            <a:br>
              <a:rPr lang="de-DE" sz="8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de-DE" sz="8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gestern </a:t>
            </a:r>
            <a:br>
              <a:rPr lang="de-DE" sz="8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de-DE" sz="8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heute </a:t>
            </a:r>
            <a:br>
              <a:rPr lang="de-DE" sz="8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de-DE" sz="8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morgen</a:t>
            </a:r>
            <a:br>
              <a:rPr lang="de-DE" sz="8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de-DE" sz="8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übermorgen</a:t>
            </a:r>
            <a:endParaRPr lang="da-DK" sz="8000" dirty="0"/>
          </a:p>
        </p:txBody>
      </p:sp>
    </p:spTree>
    <p:extLst>
      <p:ext uri="{BB962C8B-B14F-4D97-AF65-F5344CB8AC3E}">
        <p14:creationId xmlns:p14="http://schemas.microsoft.com/office/powerpoint/2010/main" val="16514971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kstfelt 12">
            <a:extLst>
              <a:ext uri="{FF2B5EF4-FFF2-40B4-BE49-F238E27FC236}">
                <a16:creationId xmlns:a16="http://schemas.microsoft.com/office/drawing/2014/main" id="{78EF8B6F-EC82-4972-8A15-CF01581161A5}"/>
              </a:ext>
            </a:extLst>
          </p:cNvPr>
          <p:cNvSpPr txBox="1"/>
          <p:nvPr/>
        </p:nvSpPr>
        <p:spPr>
          <a:xfrm>
            <a:off x="19513661" y="19499084"/>
            <a:ext cx="78732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7200" i="1" dirty="0">
                <a:solidFill>
                  <a:srgbClr val="FF0000"/>
                </a:solidFill>
              </a:rPr>
              <a:t>www.trine-evald.dk</a:t>
            </a:r>
          </a:p>
        </p:txBody>
      </p:sp>
      <p:sp>
        <p:nvSpPr>
          <p:cNvPr id="2" name="Tekstfelt 1">
            <a:extLst>
              <a:ext uri="{FF2B5EF4-FFF2-40B4-BE49-F238E27FC236}">
                <a16:creationId xmlns:a16="http://schemas.microsoft.com/office/drawing/2014/main" id="{92388F98-2D47-4DA1-954A-AB27E121DF2F}"/>
              </a:ext>
            </a:extLst>
          </p:cNvPr>
          <p:cNvSpPr txBox="1"/>
          <p:nvPr/>
        </p:nvSpPr>
        <p:spPr>
          <a:xfrm>
            <a:off x="3436360" y="341210"/>
            <a:ext cx="7398327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600" dirty="0"/>
              <a:t>Montag</a:t>
            </a:r>
          </a:p>
        </p:txBody>
      </p:sp>
      <p:sp>
        <p:nvSpPr>
          <p:cNvPr id="19" name="Tekstfelt 18">
            <a:extLst>
              <a:ext uri="{FF2B5EF4-FFF2-40B4-BE49-F238E27FC236}">
                <a16:creationId xmlns:a16="http://schemas.microsoft.com/office/drawing/2014/main" id="{71C8E120-4D88-4F72-AE30-5C8F4E2C8EC3}"/>
              </a:ext>
            </a:extLst>
          </p:cNvPr>
          <p:cNvSpPr txBox="1"/>
          <p:nvPr/>
        </p:nvSpPr>
        <p:spPr>
          <a:xfrm>
            <a:off x="3436360" y="3190738"/>
            <a:ext cx="8763000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600" dirty="0"/>
              <a:t>Dienstag</a:t>
            </a:r>
          </a:p>
        </p:txBody>
      </p:sp>
      <p:sp>
        <p:nvSpPr>
          <p:cNvPr id="21" name="Tekstfelt 20">
            <a:extLst>
              <a:ext uri="{FF2B5EF4-FFF2-40B4-BE49-F238E27FC236}">
                <a16:creationId xmlns:a16="http://schemas.microsoft.com/office/drawing/2014/main" id="{52B1DF66-064A-43E8-93C3-46192D976676}"/>
              </a:ext>
            </a:extLst>
          </p:cNvPr>
          <p:cNvSpPr txBox="1"/>
          <p:nvPr/>
        </p:nvSpPr>
        <p:spPr>
          <a:xfrm>
            <a:off x="3436360" y="8889795"/>
            <a:ext cx="12496799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600" dirty="0"/>
              <a:t>Donnerstag</a:t>
            </a:r>
          </a:p>
        </p:txBody>
      </p:sp>
      <p:sp>
        <p:nvSpPr>
          <p:cNvPr id="22" name="Tekstfelt 21">
            <a:extLst>
              <a:ext uri="{FF2B5EF4-FFF2-40B4-BE49-F238E27FC236}">
                <a16:creationId xmlns:a16="http://schemas.microsoft.com/office/drawing/2014/main" id="{3E4C8BAD-34E0-4B4D-9E1F-B9E1E006B8CC}"/>
              </a:ext>
            </a:extLst>
          </p:cNvPr>
          <p:cNvSpPr txBox="1"/>
          <p:nvPr/>
        </p:nvSpPr>
        <p:spPr>
          <a:xfrm>
            <a:off x="3436359" y="11737822"/>
            <a:ext cx="7398327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600" dirty="0"/>
              <a:t>Freitag</a:t>
            </a:r>
          </a:p>
        </p:txBody>
      </p:sp>
      <p:sp>
        <p:nvSpPr>
          <p:cNvPr id="27" name="Tekstfelt 26">
            <a:extLst>
              <a:ext uri="{FF2B5EF4-FFF2-40B4-BE49-F238E27FC236}">
                <a16:creationId xmlns:a16="http://schemas.microsoft.com/office/drawing/2014/main" id="{BCF06E16-A1C5-455F-B5F8-65B061083808}"/>
              </a:ext>
            </a:extLst>
          </p:cNvPr>
          <p:cNvSpPr txBox="1"/>
          <p:nvPr/>
        </p:nvSpPr>
        <p:spPr>
          <a:xfrm>
            <a:off x="3436359" y="14585849"/>
            <a:ext cx="7398327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Samstag</a:t>
            </a:r>
          </a:p>
        </p:txBody>
      </p:sp>
      <p:sp>
        <p:nvSpPr>
          <p:cNvPr id="29" name="Tekstfelt 28">
            <a:extLst>
              <a:ext uri="{FF2B5EF4-FFF2-40B4-BE49-F238E27FC236}">
                <a16:creationId xmlns:a16="http://schemas.microsoft.com/office/drawing/2014/main" id="{A7D265C4-9E3C-438B-8CA8-0003EC353E64}"/>
              </a:ext>
            </a:extLst>
          </p:cNvPr>
          <p:cNvSpPr txBox="1"/>
          <p:nvPr/>
        </p:nvSpPr>
        <p:spPr>
          <a:xfrm>
            <a:off x="3436358" y="17436188"/>
            <a:ext cx="7398327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600" dirty="0"/>
              <a:t>Sonntag</a:t>
            </a:r>
          </a:p>
        </p:txBody>
      </p:sp>
      <p:sp>
        <p:nvSpPr>
          <p:cNvPr id="11" name="Tekstfelt 10">
            <a:extLst>
              <a:ext uri="{FF2B5EF4-FFF2-40B4-BE49-F238E27FC236}">
                <a16:creationId xmlns:a16="http://schemas.microsoft.com/office/drawing/2014/main" id="{C6CFD0E1-3E99-478C-A3FA-96BBF2201350}"/>
              </a:ext>
            </a:extLst>
          </p:cNvPr>
          <p:cNvSpPr txBox="1"/>
          <p:nvPr/>
        </p:nvSpPr>
        <p:spPr>
          <a:xfrm>
            <a:off x="19660312" y="248960"/>
            <a:ext cx="9004031" cy="28313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5935" b="1" dirty="0"/>
              <a:t>Opgaver til hver elev: </a:t>
            </a:r>
          </a:p>
          <a:p>
            <a:pPr marL="847992" indent="-847992">
              <a:buFont typeface="Arial" panose="020B0604020202020204" pitchFamily="34" charset="0"/>
              <a:buChar char="•"/>
            </a:pPr>
            <a:r>
              <a:rPr lang="da-DK" sz="5935" dirty="0"/>
              <a:t>Sig remsen</a:t>
            </a:r>
          </a:p>
          <a:p>
            <a:pPr marL="847992" indent="-847992">
              <a:buFont typeface="Arial" panose="020B0604020202020204" pitchFamily="34" charset="0"/>
              <a:buChar char="•"/>
            </a:pPr>
            <a:r>
              <a:rPr lang="da-DK" sz="5935" dirty="0"/>
              <a:t>Svar på et spørgsmål</a:t>
            </a:r>
          </a:p>
        </p:txBody>
      </p:sp>
      <p:sp>
        <p:nvSpPr>
          <p:cNvPr id="10" name="Rektangel 9">
            <a:extLst>
              <a:ext uri="{FF2B5EF4-FFF2-40B4-BE49-F238E27FC236}">
                <a16:creationId xmlns:a16="http://schemas.microsoft.com/office/drawing/2014/main" id="{BCAB63F4-7931-4998-8455-64C12D4F75F2}"/>
              </a:ext>
            </a:extLst>
          </p:cNvPr>
          <p:cNvSpPr/>
          <p:nvPr/>
        </p:nvSpPr>
        <p:spPr>
          <a:xfrm>
            <a:off x="20319454" y="6610221"/>
            <a:ext cx="6261706" cy="7478970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wrap="none" lIns="540000" rIns="540000">
            <a:spAutoFit/>
          </a:bodyPr>
          <a:lstStyle/>
          <a:p>
            <a:r>
              <a:rPr lang="de-DE" sz="8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Hilfskiste:</a:t>
            </a:r>
            <a:br>
              <a:rPr lang="de-DE" sz="8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de-DE" sz="8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vorgestern</a:t>
            </a:r>
            <a:br>
              <a:rPr lang="de-DE" sz="8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de-DE" sz="8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gestern </a:t>
            </a:r>
            <a:br>
              <a:rPr lang="de-DE" sz="8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de-DE" sz="8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heute </a:t>
            </a:r>
            <a:br>
              <a:rPr lang="de-DE" sz="8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de-DE" sz="8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morgen</a:t>
            </a:r>
            <a:br>
              <a:rPr lang="de-DE" sz="8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de-DE" sz="8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übermorgen</a:t>
            </a:r>
            <a:endParaRPr lang="da-DK" sz="8000" dirty="0"/>
          </a:p>
        </p:txBody>
      </p:sp>
    </p:spTree>
    <p:extLst>
      <p:ext uri="{BB962C8B-B14F-4D97-AF65-F5344CB8AC3E}">
        <p14:creationId xmlns:p14="http://schemas.microsoft.com/office/powerpoint/2010/main" val="2986449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kstfelt 12">
            <a:extLst>
              <a:ext uri="{FF2B5EF4-FFF2-40B4-BE49-F238E27FC236}">
                <a16:creationId xmlns:a16="http://schemas.microsoft.com/office/drawing/2014/main" id="{78EF8B6F-EC82-4972-8A15-CF01581161A5}"/>
              </a:ext>
            </a:extLst>
          </p:cNvPr>
          <p:cNvSpPr txBox="1"/>
          <p:nvPr/>
        </p:nvSpPr>
        <p:spPr>
          <a:xfrm>
            <a:off x="19513661" y="19499084"/>
            <a:ext cx="78732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7200" i="1" dirty="0">
                <a:solidFill>
                  <a:srgbClr val="FF0000"/>
                </a:solidFill>
              </a:rPr>
              <a:t>www.trine-evald.dk</a:t>
            </a:r>
          </a:p>
        </p:txBody>
      </p:sp>
      <p:sp>
        <p:nvSpPr>
          <p:cNvPr id="2" name="Tekstfelt 1">
            <a:extLst>
              <a:ext uri="{FF2B5EF4-FFF2-40B4-BE49-F238E27FC236}">
                <a16:creationId xmlns:a16="http://schemas.microsoft.com/office/drawing/2014/main" id="{92388F98-2D47-4DA1-954A-AB27E121DF2F}"/>
              </a:ext>
            </a:extLst>
          </p:cNvPr>
          <p:cNvSpPr txBox="1"/>
          <p:nvPr/>
        </p:nvSpPr>
        <p:spPr>
          <a:xfrm>
            <a:off x="3436360" y="341210"/>
            <a:ext cx="7398327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600" dirty="0"/>
              <a:t>Montag</a:t>
            </a:r>
          </a:p>
        </p:txBody>
      </p:sp>
      <p:sp>
        <p:nvSpPr>
          <p:cNvPr id="19" name="Tekstfelt 18">
            <a:extLst>
              <a:ext uri="{FF2B5EF4-FFF2-40B4-BE49-F238E27FC236}">
                <a16:creationId xmlns:a16="http://schemas.microsoft.com/office/drawing/2014/main" id="{71C8E120-4D88-4F72-AE30-5C8F4E2C8EC3}"/>
              </a:ext>
            </a:extLst>
          </p:cNvPr>
          <p:cNvSpPr txBox="1"/>
          <p:nvPr/>
        </p:nvSpPr>
        <p:spPr>
          <a:xfrm>
            <a:off x="3436360" y="3190738"/>
            <a:ext cx="8763000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600" dirty="0"/>
              <a:t>Dienstag</a:t>
            </a:r>
          </a:p>
        </p:txBody>
      </p:sp>
      <p:sp>
        <p:nvSpPr>
          <p:cNvPr id="22" name="Tekstfelt 21">
            <a:extLst>
              <a:ext uri="{FF2B5EF4-FFF2-40B4-BE49-F238E27FC236}">
                <a16:creationId xmlns:a16="http://schemas.microsoft.com/office/drawing/2014/main" id="{3E4C8BAD-34E0-4B4D-9E1F-B9E1E006B8CC}"/>
              </a:ext>
            </a:extLst>
          </p:cNvPr>
          <p:cNvSpPr txBox="1"/>
          <p:nvPr/>
        </p:nvSpPr>
        <p:spPr>
          <a:xfrm>
            <a:off x="3436359" y="11737822"/>
            <a:ext cx="7398327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600" dirty="0"/>
              <a:t>Freitag</a:t>
            </a:r>
          </a:p>
        </p:txBody>
      </p:sp>
      <p:sp>
        <p:nvSpPr>
          <p:cNvPr id="27" name="Tekstfelt 26">
            <a:extLst>
              <a:ext uri="{FF2B5EF4-FFF2-40B4-BE49-F238E27FC236}">
                <a16:creationId xmlns:a16="http://schemas.microsoft.com/office/drawing/2014/main" id="{BCF06E16-A1C5-455F-B5F8-65B061083808}"/>
              </a:ext>
            </a:extLst>
          </p:cNvPr>
          <p:cNvSpPr txBox="1"/>
          <p:nvPr/>
        </p:nvSpPr>
        <p:spPr>
          <a:xfrm>
            <a:off x="3436359" y="14585849"/>
            <a:ext cx="7398327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Samstag</a:t>
            </a:r>
          </a:p>
        </p:txBody>
      </p:sp>
      <p:sp>
        <p:nvSpPr>
          <p:cNvPr id="28" name="Tekstfelt 27">
            <a:extLst>
              <a:ext uri="{FF2B5EF4-FFF2-40B4-BE49-F238E27FC236}">
                <a16:creationId xmlns:a16="http://schemas.microsoft.com/office/drawing/2014/main" id="{C9F3B2DB-BF68-4926-B18E-070780A38BB7}"/>
              </a:ext>
            </a:extLst>
          </p:cNvPr>
          <p:cNvSpPr txBox="1"/>
          <p:nvPr/>
        </p:nvSpPr>
        <p:spPr>
          <a:xfrm>
            <a:off x="3436360" y="6041768"/>
            <a:ext cx="8631815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600" dirty="0"/>
              <a:t>Mittwoch</a:t>
            </a:r>
          </a:p>
        </p:txBody>
      </p:sp>
      <p:sp>
        <p:nvSpPr>
          <p:cNvPr id="29" name="Tekstfelt 28">
            <a:extLst>
              <a:ext uri="{FF2B5EF4-FFF2-40B4-BE49-F238E27FC236}">
                <a16:creationId xmlns:a16="http://schemas.microsoft.com/office/drawing/2014/main" id="{A7D265C4-9E3C-438B-8CA8-0003EC353E64}"/>
              </a:ext>
            </a:extLst>
          </p:cNvPr>
          <p:cNvSpPr txBox="1"/>
          <p:nvPr/>
        </p:nvSpPr>
        <p:spPr>
          <a:xfrm>
            <a:off x="3436358" y="17436188"/>
            <a:ext cx="7398327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600" dirty="0"/>
              <a:t>Sonntag</a:t>
            </a:r>
          </a:p>
        </p:txBody>
      </p:sp>
      <p:sp>
        <p:nvSpPr>
          <p:cNvPr id="11" name="Tekstfelt 10">
            <a:extLst>
              <a:ext uri="{FF2B5EF4-FFF2-40B4-BE49-F238E27FC236}">
                <a16:creationId xmlns:a16="http://schemas.microsoft.com/office/drawing/2014/main" id="{C6CFD0E1-3E99-478C-A3FA-96BBF2201350}"/>
              </a:ext>
            </a:extLst>
          </p:cNvPr>
          <p:cNvSpPr txBox="1"/>
          <p:nvPr/>
        </p:nvSpPr>
        <p:spPr>
          <a:xfrm>
            <a:off x="19660312" y="248960"/>
            <a:ext cx="9004031" cy="28313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5935" b="1" dirty="0"/>
              <a:t>Opgaver til hver elev: </a:t>
            </a:r>
          </a:p>
          <a:p>
            <a:pPr marL="847992" indent="-847992">
              <a:buFont typeface="Arial" panose="020B0604020202020204" pitchFamily="34" charset="0"/>
              <a:buChar char="•"/>
            </a:pPr>
            <a:r>
              <a:rPr lang="da-DK" sz="5935" dirty="0"/>
              <a:t>Sig remsen</a:t>
            </a:r>
          </a:p>
          <a:p>
            <a:pPr marL="847992" indent="-847992">
              <a:buFont typeface="Arial" panose="020B0604020202020204" pitchFamily="34" charset="0"/>
              <a:buChar char="•"/>
            </a:pPr>
            <a:r>
              <a:rPr lang="da-DK" sz="5935" dirty="0"/>
              <a:t>Svar på et spørgsmål</a:t>
            </a:r>
          </a:p>
        </p:txBody>
      </p:sp>
      <p:sp>
        <p:nvSpPr>
          <p:cNvPr id="10" name="Rektangel 9">
            <a:extLst>
              <a:ext uri="{FF2B5EF4-FFF2-40B4-BE49-F238E27FC236}">
                <a16:creationId xmlns:a16="http://schemas.microsoft.com/office/drawing/2014/main" id="{A16E144E-0BC4-4639-B30E-5CA999FFBB20}"/>
              </a:ext>
            </a:extLst>
          </p:cNvPr>
          <p:cNvSpPr/>
          <p:nvPr/>
        </p:nvSpPr>
        <p:spPr>
          <a:xfrm>
            <a:off x="20319454" y="6693349"/>
            <a:ext cx="6261706" cy="7478970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wrap="none" lIns="540000" rIns="540000">
            <a:spAutoFit/>
          </a:bodyPr>
          <a:lstStyle/>
          <a:p>
            <a:r>
              <a:rPr lang="de-DE" sz="8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Hilfskiste:</a:t>
            </a:r>
            <a:br>
              <a:rPr lang="de-DE" sz="8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de-DE" sz="8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vorgestern</a:t>
            </a:r>
            <a:br>
              <a:rPr lang="de-DE" sz="8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de-DE" sz="8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gestern </a:t>
            </a:r>
            <a:br>
              <a:rPr lang="de-DE" sz="8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de-DE" sz="8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heute </a:t>
            </a:r>
            <a:br>
              <a:rPr lang="de-DE" sz="8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de-DE" sz="8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morgen</a:t>
            </a:r>
            <a:br>
              <a:rPr lang="de-DE" sz="8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de-DE" sz="8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übermorgen</a:t>
            </a:r>
            <a:endParaRPr lang="da-DK" sz="8000" dirty="0"/>
          </a:p>
        </p:txBody>
      </p:sp>
    </p:spTree>
    <p:extLst>
      <p:ext uri="{BB962C8B-B14F-4D97-AF65-F5344CB8AC3E}">
        <p14:creationId xmlns:p14="http://schemas.microsoft.com/office/powerpoint/2010/main" val="8938656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kstfelt 12">
            <a:extLst>
              <a:ext uri="{FF2B5EF4-FFF2-40B4-BE49-F238E27FC236}">
                <a16:creationId xmlns:a16="http://schemas.microsoft.com/office/drawing/2014/main" id="{78EF8B6F-EC82-4972-8A15-CF01581161A5}"/>
              </a:ext>
            </a:extLst>
          </p:cNvPr>
          <p:cNvSpPr txBox="1"/>
          <p:nvPr/>
        </p:nvSpPr>
        <p:spPr>
          <a:xfrm>
            <a:off x="19513661" y="19499084"/>
            <a:ext cx="78732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7200" i="1" dirty="0">
                <a:solidFill>
                  <a:srgbClr val="FF0000"/>
                </a:solidFill>
              </a:rPr>
              <a:t>www.trine-evald.dk</a:t>
            </a:r>
          </a:p>
        </p:txBody>
      </p:sp>
      <p:sp>
        <p:nvSpPr>
          <p:cNvPr id="2" name="Tekstfelt 1">
            <a:extLst>
              <a:ext uri="{FF2B5EF4-FFF2-40B4-BE49-F238E27FC236}">
                <a16:creationId xmlns:a16="http://schemas.microsoft.com/office/drawing/2014/main" id="{92388F98-2D47-4DA1-954A-AB27E121DF2F}"/>
              </a:ext>
            </a:extLst>
          </p:cNvPr>
          <p:cNvSpPr txBox="1"/>
          <p:nvPr/>
        </p:nvSpPr>
        <p:spPr>
          <a:xfrm>
            <a:off x="3436360" y="341210"/>
            <a:ext cx="7398327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600" dirty="0"/>
              <a:t>Montag</a:t>
            </a:r>
          </a:p>
        </p:txBody>
      </p:sp>
      <p:sp>
        <p:nvSpPr>
          <p:cNvPr id="19" name="Tekstfelt 18">
            <a:extLst>
              <a:ext uri="{FF2B5EF4-FFF2-40B4-BE49-F238E27FC236}">
                <a16:creationId xmlns:a16="http://schemas.microsoft.com/office/drawing/2014/main" id="{71C8E120-4D88-4F72-AE30-5C8F4E2C8EC3}"/>
              </a:ext>
            </a:extLst>
          </p:cNvPr>
          <p:cNvSpPr txBox="1"/>
          <p:nvPr/>
        </p:nvSpPr>
        <p:spPr>
          <a:xfrm>
            <a:off x="3436360" y="3190738"/>
            <a:ext cx="8763000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600" dirty="0"/>
              <a:t>Dienstag</a:t>
            </a:r>
          </a:p>
        </p:txBody>
      </p:sp>
      <p:sp>
        <p:nvSpPr>
          <p:cNvPr id="21" name="Tekstfelt 20">
            <a:extLst>
              <a:ext uri="{FF2B5EF4-FFF2-40B4-BE49-F238E27FC236}">
                <a16:creationId xmlns:a16="http://schemas.microsoft.com/office/drawing/2014/main" id="{52B1DF66-064A-43E8-93C3-46192D976676}"/>
              </a:ext>
            </a:extLst>
          </p:cNvPr>
          <p:cNvSpPr txBox="1"/>
          <p:nvPr/>
        </p:nvSpPr>
        <p:spPr>
          <a:xfrm>
            <a:off x="3436360" y="8889795"/>
            <a:ext cx="12496799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600" dirty="0"/>
              <a:t>Donnerstag</a:t>
            </a:r>
          </a:p>
        </p:txBody>
      </p:sp>
      <p:sp>
        <p:nvSpPr>
          <p:cNvPr id="27" name="Tekstfelt 26">
            <a:extLst>
              <a:ext uri="{FF2B5EF4-FFF2-40B4-BE49-F238E27FC236}">
                <a16:creationId xmlns:a16="http://schemas.microsoft.com/office/drawing/2014/main" id="{BCF06E16-A1C5-455F-B5F8-65B061083808}"/>
              </a:ext>
            </a:extLst>
          </p:cNvPr>
          <p:cNvSpPr txBox="1"/>
          <p:nvPr/>
        </p:nvSpPr>
        <p:spPr>
          <a:xfrm>
            <a:off x="3436359" y="14585849"/>
            <a:ext cx="7398327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Samstag</a:t>
            </a:r>
          </a:p>
        </p:txBody>
      </p:sp>
      <p:sp>
        <p:nvSpPr>
          <p:cNvPr id="28" name="Tekstfelt 27">
            <a:extLst>
              <a:ext uri="{FF2B5EF4-FFF2-40B4-BE49-F238E27FC236}">
                <a16:creationId xmlns:a16="http://schemas.microsoft.com/office/drawing/2014/main" id="{C9F3B2DB-BF68-4926-B18E-070780A38BB7}"/>
              </a:ext>
            </a:extLst>
          </p:cNvPr>
          <p:cNvSpPr txBox="1"/>
          <p:nvPr/>
        </p:nvSpPr>
        <p:spPr>
          <a:xfrm>
            <a:off x="3436360" y="6041768"/>
            <a:ext cx="8631815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600" dirty="0"/>
              <a:t>Mittwoch</a:t>
            </a:r>
          </a:p>
        </p:txBody>
      </p:sp>
      <p:sp>
        <p:nvSpPr>
          <p:cNvPr id="29" name="Tekstfelt 28">
            <a:extLst>
              <a:ext uri="{FF2B5EF4-FFF2-40B4-BE49-F238E27FC236}">
                <a16:creationId xmlns:a16="http://schemas.microsoft.com/office/drawing/2014/main" id="{A7D265C4-9E3C-438B-8CA8-0003EC353E64}"/>
              </a:ext>
            </a:extLst>
          </p:cNvPr>
          <p:cNvSpPr txBox="1"/>
          <p:nvPr/>
        </p:nvSpPr>
        <p:spPr>
          <a:xfrm>
            <a:off x="3436358" y="17436188"/>
            <a:ext cx="7398327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600" dirty="0"/>
              <a:t>Sonntag</a:t>
            </a:r>
          </a:p>
        </p:txBody>
      </p:sp>
      <p:sp>
        <p:nvSpPr>
          <p:cNvPr id="11" name="Tekstfelt 10">
            <a:extLst>
              <a:ext uri="{FF2B5EF4-FFF2-40B4-BE49-F238E27FC236}">
                <a16:creationId xmlns:a16="http://schemas.microsoft.com/office/drawing/2014/main" id="{C6CFD0E1-3E99-478C-A3FA-96BBF2201350}"/>
              </a:ext>
            </a:extLst>
          </p:cNvPr>
          <p:cNvSpPr txBox="1"/>
          <p:nvPr/>
        </p:nvSpPr>
        <p:spPr>
          <a:xfrm>
            <a:off x="19660312" y="248960"/>
            <a:ext cx="9004031" cy="28313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5935" b="1" dirty="0"/>
              <a:t>Opgaver til hver elev: </a:t>
            </a:r>
          </a:p>
          <a:p>
            <a:pPr marL="847992" indent="-847992">
              <a:buFont typeface="Arial" panose="020B0604020202020204" pitchFamily="34" charset="0"/>
              <a:buChar char="•"/>
            </a:pPr>
            <a:r>
              <a:rPr lang="da-DK" sz="5935" dirty="0"/>
              <a:t>Sig remsen</a:t>
            </a:r>
          </a:p>
          <a:p>
            <a:pPr marL="847992" indent="-847992">
              <a:buFont typeface="Arial" panose="020B0604020202020204" pitchFamily="34" charset="0"/>
              <a:buChar char="•"/>
            </a:pPr>
            <a:r>
              <a:rPr lang="da-DK" sz="5935" dirty="0"/>
              <a:t>Svar på et spørgsmål</a:t>
            </a:r>
          </a:p>
        </p:txBody>
      </p:sp>
      <p:sp>
        <p:nvSpPr>
          <p:cNvPr id="10" name="Rektangel 9">
            <a:extLst>
              <a:ext uri="{FF2B5EF4-FFF2-40B4-BE49-F238E27FC236}">
                <a16:creationId xmlns:a16="http://schemas.microsoft.com/office/drawing/2014/main" id="{59CA852A-AC1D-45DB-8544-A7D96C47BDDA}"/>
              </a:ext>
            </a:extLst>
          </p:cNvPr>
          <p:cNvSpPr/>
          <p:nvPr/>
        </p:nvSpPr>
        <p:spPr>
          <a:xfrm>
            <a:off x="20319454" y="6610221"/>
            <a:ext cx="6261706" cy="7478970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wrap="none" lIns="540000" rIns="540000">
            <a:spAutoFit/>
          </a:bodyPr>
          <a:lstStyle/>
          <a:p>
            <a:r>
              <a:rPr lang="de-DE" sz="8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Hilfskiste:</a:t>
            </a:r>
            <a:br>
              <a:rPr lang="de-DE" sz="8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de-DE" sz="8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vorgestern</a:t>
            </a:r>
            <a:br>
              <a:rPr lang="de-DE" sz="8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de-DE" sz="8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gestern </a:t>
            </a:r>
            <a:br>
              <a:rPr lang="de-DE" sz="8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de-DE" sz="8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heute </a:t>
            </a:r>
            <a:br>
              <a:rPr lang="de-DE" sz="8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de-DE" sz="8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morgen</a:t>
            </a:r>
            <a:br>
              <a:rPr lang="de-DE" sz="8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de-DE" sz="8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übermorgen</a:t>
            </a:r>
            <a:endParaRPr lang="da-DK" sz="8000" dirty="0"/>
          </a:p>
        </p:txBody>
      </p:sp>
    </p:spTree>
    <p:extLst>
      <p:ext uri="{BB962C8B-B14F-4D97-AF65-F5344CB8AC3E}">
        <p14:creationId xmlns:p14="http://schemas.microsoft.com/office/powerpoint/2010/main" val="12215944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kstfelt 12">
            <a:extLst>
              <a:ext uri="{FF2B5EF4-FFF2-40B4-BE49-F238E27FC236}">
                <a16:creationId xmlns:a16="http://schemas.microsoft.com/office/drawing/2014/main" id="{78EF8B6F-EC82-4972-8A15-CF01581161A5}"/>
              </a:ext>
            </a:extLst>
          </p:cNvPr>
          <p:cNvSpPr txBox="1"/>
          <p:nvPr/>
        </p:nvSpPr>
        <p:spPr>
          <a:xfrm>
            <a:off x="19513661" y="19499084"/>
            <a:ext cx="78732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7200" i="1" dirty="0">
                <a:solidFill>
                  <a:srgbClr val="FF0000"/>
                </a:solidFill>
              </a:rPr>
              <a:t>www.trine-evald.dk</a:t>
            </a:r>
          </a:p>
        </p:txBody>
      </p:sp>
      <p:sp>
        <p:nvSpPr>
          <p:cNvPr id="2" name="Tekstfelt 1">
            <a:extLst>
              <a:ext uri="{FF2B5EF4-FFF2-40B4-BE49-F238E27FC236}">
                <a16:creationId xmlns:a16="http://schemas.microsoft.com/office/drawing/2014/main" id="{92388F98-2D47-4DA1-954A-AB27E121DF2F}"/>
              </a:ext>
            </a:extLst>
          </p:cNvPr>
          <p:cNvSpPr txBox="1"/>
          <p:nvPr/>
        </p:nvSpPr>
        <p:spPr>
          <a:xfrm>
            <a:off x="3436360" y="341210"/>
            <a:ext cx="7398327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600" dirty="0"/>
              <a:t>Montag</a:t>
            </a:r>
          </a:p>
        </p:txBody>
      </p:sp>
      <p:sp>
        <p:nvSpPr>
          <p:cNvPr id="19" name="Tekstfelt 18">
            <a:extLst>
              <a:ext uri="{FF2B5EF4-FFF2-40B4-BE49-F238E27FC236}">
                <a16:creationId xmlns:a16="http://schemas.microsoft.com/office/drawing/2014/main" id="{71C8E120-4D88-4F72-AE30-5C8F4E2C8EC3}"/>
              </a:ext>
            </a:extLst>
          </p:cNvPr>
          <p:cNvSpPr txBox="1"/>
          <p:nvPr/>
        </p:nvSpPr>
        <p:spPr>
          <a:xfrm>
            <a:off x="3436360" y="3190738"/>
            <a:ext cx="8763000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600" dirty="0"/>
              <a:t>Dienstag</a:t>
            </a:r>
          </a:p>
        </p:txBody>
      </p:sp>
      <p:sp>
        <p:nvSpPr>
          <p:cNvPr id="21" name="Tekstfelt 20">
            <a:extLst>
              <a:ext uri="{FF2B5EF4-FFF2-40B4-BE49-F238E27FC236}">
                <a16:creationId xmlns:a16="http://schemas.microsoft.com/office/drawing/2014/main" id="{52B1DF66-064A-43E8-93C3-46192D976676}"/>
              </a:ext>
            </a:extLst>
          </p:cNvPr>
          <p:cNvSpPr txBox="1"/>
          <p:nvPr/>
        </p:nvSpPr>
        <p:spPr>
          <a:xfrm>
            <a:off x="3436360" y="8889795"/>
            <a:ext cx="12496799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600" dirty="0"/>
              <a:t>Donnerstag</a:t>
            </a:r>
          </a:p>
        </p:txBody>
      </p:sp>
      <p:sp>
        <p:nvSpPr>
          <p:cNvPr id="22" name="Tekstfelt 21">
            <a:extLst>
              <a:ext uri="{FF2B5EF4-FFF2-40B4-BE49-F238E27FC236}">
                <a16:creationId xmlns:a16="http://schemas.microsoft.com/office/drawing/2014/main" id="{3E4C8BAD-34E0-4B4D-9E1F-B9E1E006B8CC}"/>
              </a:ext>
            </a:extLst>
          </p:cNvPr>
          <p:cNvSpPr txBox="1"/>
          <p:nvPr/>
        </p:nvSpPr>
        <p:spPr>
          <a:xfrm>
            <a:off x="3436359" y="11737822"/>
            <a:ext cx="7398327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600" dirty="0"/>
              <a:t>Freitag</a:t>
            </a:r>
          </a:p>
        </p:txBody>
      </p:sp>
      <p:sp>
        <p:nvSpPr>
          <p:cNvPr id="28" name="Tekstfelt 27">
            <a:extLst>
              <a:ext uri="{FF2B5EF4-FFF2-40B4-BE49-F238E27FC236}">
                <a16:creationId xmlns:a16="http://schemas.microsoft.com/office/drawing/2014/main" id="{C9F3B2DB-BF68-4926-B18E-070780A38BB7}"/>
              </a:ext>
            </a:extLst>
          </p:cNvPr>
          <p:cNvSpPr txBox="1"/>
          <p:nvPr/>
        </p:nvSpPr>
        <p:spPr>
          <a:xfrm>
            <a:off x="3436360" y="6041768"/>
            <a:ext cx="8631815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600" dirty="0"/>
              <a:t>Mittwoch</a:t>
            </a:r>
          </a:p>
        </p:txBody>
      </p:sp>
      <p:sp>
        <p:nvSpPr>
          <p:cNvPr id="29" name="Tekstfelt 28">
            <a:extLst>
              <a:ext uri="{FF2B5EF4-FFF2-40B4-BE49-F238E27FC236}">
                <a16:creationId xmlns:a16="http://schemas.microsoft.com/office/drawing/2014/main" id="{A7D265C4-9E3C-438B-8CA8-0003EC353E64}"/>
              </a:ext>
            </a:extLst>
          </p:cNvPr>
          <p:cNvSpPr txBox="1"/>
          <p:nvPr/>
        </p:nvSpPr>
        <p:spPr>
          <a:xfrm>
            <a:off x="3436358" y="17436188"/>
            <a:ext cx="7398327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600" dirty="0"/>
              <a:t>Sonntag</a:t>
            </a:r>
          </a:p>
        </p:txBody>
      </p:sp>
      <p:sp>
        <p:nvSpPr>
          <p:cNvPr id="11" name="Tekstfelt 10">
            <a:extLst>
              <a:ext uri="{FF2B5EF4-FFF2-40B4-BE49-F238E27FC236}">
                <a16:creationId xmlns:a16="http://schemas.microsoft.com/office/drawing/2014/main" id="{C6CFD0E1-3E99-478C-A3FA-96BBF2201350}"/>
              </a:ext>
            </a:extLst>
          </p:cNvPr>
          <p:cNvSpPr txBox="1"/>
          <p:nvPr/>
        </p:nvSpPr>
        <p:spPr>
          <a:xfrm>
            <a:off x="19660312" y="248960"/>
            <a:ext cx="9004031" cy="28313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5935" b="1" dirty="0"/>
              <a:t>Opgaver til hver elev: </a:t>
            </a:r>
          </a:p>
          <a:p>
            <a:pPr marL="847992" indent="-847992">
              <a:buFont typeface="Arial" panose="020B0604020202020204" pitchFamily="34" charset="0"/>
              <a:buChar char="•"/>
            </a:pPr>
            <a:r>
              <a:rPr lang="da-DK" sz="5935" dirty="0"/>
              <a:t>Sig remsen</a:t>
            </a:r>
          </a:p>
          <a:p>
            <a:pPr marL="847992" indent="-847992">
              <a:buFont typeface="Arial" panose="020B0604020202020204" pitchFamily="34" charset="0"/>
              <a:buChar char="•"/>
            </a:pPr>
            <a:r>
              <a:rPr lang="da-DK" sz="5935" dirty="0"/>
              <a:t>Svar på et spørgsmål</a:t>
            </a:r>
          </a:p>
        </p:txBody>
      </p:sp>
      <p:sp>
        <p:nvSpPr>
          <p:cNvPr id="10" name="Rektangel 9">
            <a:extLst>
              <a:ext uri="{FF2B5EF4-FFF2-40B4-BE49-F238E27FC236}">
                <a16:creationId xmlns:a16="http://schemas.microsoft.com/office/drawing/2014/main" id="{5E5FE168-772E-4B6F-B62B-8E027A1D6BB8}"/>
              </a:ext>
            </a:extLst>
          </p:cNvPr>
          <p:cNvSpPr/>
          <p:nvPr/>
        </p:nvSpPr>
        <p:spPr>
          <a:xfrm>
            <a:off x="20319454" y="6610221"/>
            <a:ext cx="6261706" cy="7478970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wrap="none" lIns="540000" rIns="540000">
            <a:spAutoFit/>
          </a:bodyPr>
          <a:lstStyle/>
          <a:p>
            <a:r>
              <a:rPr lang="de-DE" sz="8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Hilfskiste:</a:t>
            </a:r>
            <a:br>
              <a:rPr lang="de-DE" sz="8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de-DE" sz="8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vorgestern</a:t>
            </a:r>
            <a:br>
              <a:rPr lang="de-DE" sz="8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de-DE" sz="8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gestern </a:t>
            </a:r>
            <a:br>
              <a:rPr lang="de-DE" sz="8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de-DE" sz="8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heute </a:t>
            </a:r>
            <a:br>
              <a:rPr lang="de-DE" sz="8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de-DE" sz="8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morgen</a:t>
            </a:r>
            <a:br>
              <a:rPr lang="de-DE" sz="8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de-DE" sz="8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übermorgen</a:t>
            </a:r>
            <a:endParaRPr lang="da-DK" sz="8000" dirty="0"/>
          </a:p>
        </p:txBody>
      </p:sp>
    </p:spTree>
    <p:extLst>
      <p:ext uri="{BB962C8B-B14F-4D97-AF65-F5344CB8AC3E}">
        <p14:creationId xmlns:p14="http://schemas.microsoft.com/office/powerpoint/2010/main" val="23588929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kstfelt 12">
            <a:extLst>
              <a:ext uri="{FF2B5EF4-FFF2-40B4-BE49-F238E27FC236}">
                <a16:creationId xmlns:a16="http://schemas.microsoft.com/office/drawing/2014/main" id="{78EF8B6F-EC82-4972-8A15-CF01581161A5}"/>
              </a:ext>
            </a:extLst>
          </p:cNvPr>
          <p:cNvSpPr txBox="1"/>
          <p:nvPr/>
        </p:nvSpPr>
        <p:spPr>
          <a:xfrm>
            <a:off x="19513661" y="19499084"/>
            <a:ext cx="78732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7200" i="1" dirty="0">
                <a:solidFill>
                  <a:srgbClr val="FF0000"/>
                </a:solidFill>
              </a:rPr>
              <a:t>www.trine-evald.dk</a:t>
            </a:r>
          </a:p>
        </p:txBody>
      </p:sp>
      <p:sp>
        <p:nvSpPr>
          <p:cNvPr id="2" name="Tekstfelt 1">
            <a:extLst>
              <a:ext uri="{FF2B5EF4-FFF2-40B4-BE49-F238E27FC236}">
                <a16:creationId xmlns:a16="http://schemas.microsoft.com/office/drawing/2014/main" id="{92388F98-2D47-4DA1-954A-AB27E121DF2F}"/>
              </a:ext>
            </a:extLst>
          </p:cNvPr>
          <p:cNvSpPr txBox="1"/>
          <p:nvPr/>
        </p:nvSpPr>
        <p:spPr>
          <a:xfrm>
            <a:off x="3436360" y="341210"/>
            <a:ext cx="7398327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600" dirty="0"/>
              <a:t>Montag</a:t>
            </a:r>
          </a:p>
        </p:txBody>
      </p:sp>
      <p:sp>
        <p:nvSpPr>
          <p:cNvPr id="19" name="Tekstfelt 18">
            <a:extLst>
              <a:ext uri="{FF2B5EF4-FFF2-40B4-BE49-F238E27FC236}">
                <a16:creationId xmlns:a16="http://schemas.microsoft.com/office/drawing/2014/main" id="{71C8E120-4D88-4F72-AE30-5C8F4E2C8EC3}"/>
              </a:ext>
            </a:extLst>
          </p:cNvPr>
          <p:cNvSpPr txBox="1"/>
          <p:nvPr/>
        </p:nvSpPr>
        <p:spPr>
          <a:xfrm>
            <a:off x="3436360" y="3190738"/>
            <a:ext cx="8763000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600" dirty="0"/>
              <a:t>Dienstag</a:t>
            </a:r>
          </a:p>
        </p:txBody>
      </p:sp>
      <p:sp>
        <p:nvSpPr>
          <p:cNvPr id="21" name="Tekstfelt 20">
            <a:extLst>
              <a:ext uri="{FF2B5EF4-FFF2-40B4-BE49-F238E27FC236}">
                <a16:creationId xmlns:a16="http://schemas.microsoft.com/office/drawing/2014/main" id="{52B1DF66-064A-43E8-93C3-46192D976676}"/>
              </a:ext>
            </a:extLst>
          </p:cNvPr>
          <p:cNvSpPr txBox="1"/>
          <p:nvPr/>
        </p:nvSpPr>
        <p:spPr>
          <a:xfrm>
            <a:off x="3436360" y="8889795"/>
            <a:ext cx="12496799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600" dirty="0"/>
              <a:t>Donnerstag</a:t>
            </a:r>
          </a:p>
        </p:txBody>
      </p:sp>
      <p:sp>
        <p:nvSpPr>
          <p:cNvPr id="22" name="Tekstfelt 21">
            <a:extLst>
              <a:ext uri="{FF2B5EF4-FFF2-40B4-BE49-F238E27FC236}">
                <a16:creationId xmlns:a16="http://schemas.microsoft.com/office/drawing/2014/main" id="{3E4C8BAD-34E0-4B4D-9E1F-B9E1E006B8CC}"/>
              </a:ext>
            </a:extLst>
          </p:cNvPr>
          <p:cNvSpPr txBox="1"/>
          <p:nvPr/>
        </p:nvSpPr>
        <p:spPr>
          <a:xfrm>
            <a:off x="3436359" y="11737822"/>
            <a:ext cx="7398327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600" dirty="0"/>
              <a:t>Freitag</a:t>
            </a:r>
          </a:p>
        </p:txBody>
      </p:sp>
      <p:sp>
        <p:nvSpPr>
          <p:cNvPr id="27" name="Tekstfelt 26">
            <a:extLst>
              <a:ext uri="{FF2B5EF4-FFF2-40B4-BE49-F238E27FC236}">
                <a16:creationId xmlns:a16="http://schemas.microsoft.com/office/drawing/2014/main" id="{BCF06E16-A1C5-455F-B5F8-65B061083808}"/>
              </a:ext>
            </a:extLst>
          </p:cNvPr>
          <p:cNvSpPr txBox="1"/>
          <p:nvPr/>
        </p:nvSpPr>
        <p:spPr>
          <a:xfrm>
            <a:off x="3436359" y="14585849"/>
            <a:ext cx="7398327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Samstag</a:t>
            </a:r>
          </a:p>
        </p:txBody>
      </p:sp>
      <p:sp>
        <p:nvSpPr>
          <p:cNvPr id="28" name="Tekstfelt 27">
            <a:extLst>
              <a:ext uri="{FF2B5EF4-FFF2-40B4-BE49-F238E27FC236}">
                <a16:creationId xmlns:a16="http://schemas.microsoft.com/office/drawing/2014/main" id="{C9F3B2DB-BF68-4926-B18E-070780A38BB7}"/>
              </a:ext>
            </a:extLst>
          </p:cNvPr>
          <p:cNvSpPr txBox="1"/>
          <p:nvPr/>
        </p:nvSpPr>
        <p:spPr>
          <a:xfrm>
            <a:off x="3436360" y="6041768"/>
            <a:ext cx="8631815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600" dirty="0"/>
              <a:t>Mittwoch</a:t>
            </a:r>
          </a:p>
        </p:txBody>
      </p:sp>
      <p:sp>
        <p:nvSpPr>
          <p:cNvPr id="11" name="Tekstfelt 10">
            <a:extLst>
              <a:ext uri="{FF2B5EF4-FFF2-40B4-BE49-F238E27FC236}">
                <a16:creationId xmlns:a16="http://schemas.microsoft.com/office/drawing/2014/main" id="{C6CFD0E1-3E99-478C-A3FA-96BBF2201350}"/>
              </a:ext>
            </a:extLst>
          </p:cNvPr>
          <p:cNvSpPr txBox="1"/>
          <p:nvPr/>
        </p:nvSpPr>
        <p:spPr>
          <a:xfrm>
            <a:off x="19660312" y="248960"/>
            <a:ext cx="9004031" cy="28313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5935" b="1" dirty="0"/>
              <a:t>Opgaver til hver elev: </a:t>
            </a:r>
          </a:p>
          <a:p>
            <a:pPr marL="847992" indent="-847992">
              <a:buFont typeface="Arial" panose="020B0604020202020204" pitchFamily="34" charset="0"/>
              <a:buChar char="•"/>
            </a:pPr>
            <a:r>
              <a:rPr lang="da-DK" sz="5935" dirty="0"/>
              <a:t>Sig remsen</a:t>
            </a:r>
          </a:p>
          <a:p>
            <a:pPr marL="847992" indent="-847992">
              <a:buFont typeface="Arial" panose="020B0604020202020204" pitchFamily="34" charset="0"/>
              <a:buChar char="•"/>
            </a:pPr>
            <a:r>
              <a:rPr lang="da-DK" sz="5935" dirty="0"/>
              <a:t>Svar på et spørgsmål</a:t>
            </a:r>
          </a:p>
        </p:txBody>
      </p:sp>
      <p:sp>
        <p:nvSpPr>
          <p:cNvPr id="12" name="Tekstfelt 11">
            <a:extLst>
              <a:ext uri="{FF2B5EF4-FFF2-40B4-BE49-F238E27FC236}">
                <a16:creationId xmlns:a16="http://schemas.microsoft.com/office/drawing/2014/main" id="{9EEF1A25-B7D8-4CFA-A1B2-CA3EEBB890A4}"/>
              </a:ext>
            </a:extLst>
          </p:cNvPr>
          <p:cNvSpPr txBox="1"/>
          <p:nvPr/>
        </p:nvSpPr>
        <p:spPr>
          <a:xfrm>
            <a:off x="3436360" y="17638028"/>
            <a:ext cx="8763000" cy="2646878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endParaRPr lang="de-DE" sz="16600" dirty="0"/>
          </a:p>
        </p:txBody>
      </p:sp>
      <p:sp>
        <p:nvSpPr>
          <p:cNvPr id="14" name="Rektangel 13">
            <a:extLst>
              <a:ext uri="{FF2B5EF4-FFF2-40B4-BE49-F238E27FC236}">
                <a16:creationId xmlns:a16="http://schemas.microsoft.com/office/drawing/2014/main" id="{7D147238-620B-4F76-8BCE-111699393827}"/>
              </a:ext>
            </a:extLst>
          </p:cNvPr>
          <p:cNvSpPr/>
          <p:nvPr/>
        </p:nvSpPr>
        <p:spPr>
          <a:xfrm>
            <a:off x="20319454" y="6610221"/>
            <a:ext cx="6261706" cy="7478970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wrap="none" lIns="540000" rIns="540000">
            <a:spAutoFit/>
          </a:bodyPr>
          <a:lstStyle/>
          <a:p>
            <a:r>
              <a:rPr lang="de-DE" sz="8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Hilfskiste:</a:t>
            </a:r>
            <a:br>
              <a:rPr lang="de-DE" sz="8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de-DE" sz="8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vorgestern</a:t>
            </a:r>
            <a:br>
              <a:rPr lang="de-DE" sz="8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de-DE" sz="8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gestern </a:t>
            </a:r>
            <a:br>
              <a:rPr lang="de-DE" sz="8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de-DE" sz="8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heute </a:t>
            </a:r>
            <a:br>
              <a:rPr lang="de-DE" sz="8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de-DE" sz="8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morgen</a:t>
            </a:r>
            <a:br>
              <a:rPr lang="de-DE" sz="8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de-DE" sz="8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übermorgen</a:t>
            </a:r>
            <a:endParaRPr lang="da-DK" sz="8000" dirty="0"/>
          </a:p>
        </p:txBody>
      </p:sp>
    </p:spTree>
    <p:extLst>
      <p:ext uri="{BB962C8B-B14F-4D97-AF65-F5344CB8AC3E}">
        <p14:creationId xmlns:p14="http://schemas.microsoft.com/office/powerpoint/2010/main" val="26354564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-t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-t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306</TotalTime>
  <Words>1135</Words>
  <Application>Microsoft Office PowerPoint</Application>
  <PresentationFormat>Brugerdefineret</PresentationFormat>
  <Paragraphs>350</Paragraphs>
  <Slides>32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3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32</vt:i4>
      </vt:variant>
    </vt:vector>
  </HeadingPairs>
  <TitlesOfParts>
    <vt:vector size="36" baseType="lpstr">
      <vt:lpstr>Arial</vt:lpstr>
      <vt:lpstr>Calibri</vt:lpstr>
      <vt:lpstr>Calibri Light</vt:lpstr>
      <vt:lpstr>Office-tema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Trine Evald Jakobsen</dc:creator>
  <cp:lastModifiedBy>Trine Evald Jakobsen</cp:lastModifiedBy>
  <cp:revision>26</cp:revision>
  <dcterms:created xsi:type="dcterms:W3CDTF">2018-05-29T12:29:44Z</dcterms:created>
  <dcterms:modified xsi:type="dcterms:W3CDTF">2020-01-12T16:49:29Z</dcterms:modified>
</cp:coreProperties>
</file>