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321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618" y="90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19202402" y="1674"/>
            <a:ext cx="12111650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>
                <a:solidFill>
                  <a:srgbClr val="FF0000"/>
                </a:solidFill>
              </a:rPr>
              <a:t>ugedagene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60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9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4C50652-768C-478C-A37D-F01BCD82B120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87642AB-C7E5-4DBE-9093-CB1E5915A998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59869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2C28BBF-405A-4249-842A-59FB97C0E9EE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709596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B13054-5AAE-4271-8788-F2D4691CDE38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315477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04C02B0-B026-41DF-AA69-F005491BB042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7818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8A1EA77-98BC-4B50-9D48-6DDA5B0C9237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67710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A5161CE-F72A-4AF0-9074-13562F326020}"/>
              </a:ext>
            </a:extLst>
          </p:cNvPr>
          <p:cNvSpPr txBox="1"/>
          <p:nvPr/>
        </p:nvSpPr>
        <p:spPr>
          <a:xfrm>
            <a:off x="3305175" y="33970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A05A36D-F453-4B46-B035-5A907F0B399E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372489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E03F01B-94B8-4794-A8CB-354886EDD323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65702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7B46DEF-3C2B-42F6-B57F-7B4C7CC3E758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026151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6F5B8B6-B0E4-4776-9023-CB1F2E527629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17079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329D58F-7023-48E2-8347-9FFE4154143F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38166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1545114" y="2030586"/>
            <a:ext cx="2605357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Brug ”</a:t>
            </a:r>
            <a:r>
              <a:rPr lang="de-DE" sz="13651" dirty="0"/>
              <a:t>Hilfskiste</a:t>
            </a:r>
            <a:r>
              <a:rPr lang="da-DK" sz="13651" dirty="0"/>
              <a:t>”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1545114" y="4374008"/>
            <a:ext cx="22187722" cy="9584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376" dirty="0"/>
          </a:p>
          <a:p>
            <a:r>
              <a:rPr lang="de-DE" sz="11376" dirty="0"/>
              <a:t>Heute ist es Montag. Gestern war es?</a:t>
            </a:r>
          </a:p>
          <a:p>
            <a:endParaRPr lang="de-DE" sz="11376" dirty="0"/>
          </a:p>
          <a:p>
            <a:r>
              <a:rPr lang="de-DE" sz="11376" dirty="0"/>
              <a:t>Heute ist es Dienstag. Morgen </a:t>
            </a:r>
            <a:r>
              <a:rPr lang="de-DE" sz="11376" u="sng" dirty="0"/>
              <a:t>ist</a:t>
            </a:r>
            <a:r>
              <a:rPr lang="de-DE" sz="11376" dirty="0"/>
              <a:t> es? </a:t>
            </a:r>
          </a:p>
          <a:p>
            <a:pPr algn="r"/>
            <a:r>
              <a:rPr lang="da-DK" sz="4800" dirty="0"/>
              <a:t>(tyskerne bruger ikke fremtid til dette)</a:t>
            </a:r>
            <a:br>
              <a:rPr lang="de-DE" sz="11376" dirty="0"/>
            </a:br>
            <a:endParaRPr lang="de-DE" sz="11376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6FF096E-2D34-46C4-872B-EEC29CE9EB92}"/>
              </a:ext>
            </a:extLst>
          </p:cNvPr>
          <p:cNvSpPr txBox="1"/>
          <p:nvPr/>
        </p:nvSpPr>
        <p:spPr>
          <a:xfrm>
            <a:off x="14048508" y="15344384"/>
            <a:ext cx="133669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600" dirty="0"/>
              <a:t>På www.trine-evald.dk under ”Tysk” og ”Brikker til tysk” er der quiz og byt brikker til dette.</a:t>
            </a:r>
          </a:p>
          <a:p>
            <a:r>
              <a:rPr lang="da-DK" sz="6600" dirty="0"/>
              <a:t>Samme sted under ”Spil til tysk” og ”Om tid” er der spilleplader til emnet.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B43F850-4C8D-4809-8DC2-25FC82D1FEFE}"/>
              </a:ext>
            </a:extLst>
          </p:cNvPr>
          <p:cNvSpPr/>
          <p:nvPr/>
        </p:nvSpPr>
        <p:spPr>
          <a:xfrm>
            <a:off x="1545114" y="12179748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3941D09-72FD-4452-BDE4-920B1BD1ADBC}"/>
              </a:ext>
            </a:extLst>
          </p:cNvPr>
          <p:cNvSpPr txBox="1"/>
          <p:nvPr/>
        </p:nvSpPr>
        <p:spPr>
          <a:xfrm>
            <a:off x="3436360" y="17433876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DEBEC10-5258-4A7D-A6A7-5BB6787FDD40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47173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236A7B2-0A57-4DF2-8464-9703CADB621E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952042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0FA4C4E-CDD2-4F58-9402-9DCDDF2FB171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848002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17D082F-6912-4FEB-B88E-8E1A7F3B22FC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3408899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6B804FA-91E4-4490-9245-E86D65FC79B5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393501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B0C0E04-ACFE-48C2-BD5E-3191636AB505}"/>
              </a:ext>
            </a:extLst>
          </p:cNvPr>
          <p:cNvSpPr txBox="1"/>
          <p:nvPr/>
        </p:nvSpPr>
        <p:spPr>
          <a:xfrm>
            <a:off x="3305175" y="33970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F1B0F2B-1248-4255-BC18-2D14CDD14876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731261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144D1EC-3B6F-432D-A5F2-2C11A2E43F05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636535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1BEE4FD-A4E5-43DB-A80F-C3EC5B338271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3325319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00BEA4F-90A3-463F-8831-9FD99B0AB16E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520032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BFEC617-13D6-41B9-942A-79D85F2BEBFB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53403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DCD2FA0-7BF8-480A-BACF-4EF4867C0F9A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592581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BDD4730-5573-4A37-A715-C1E0B9C79421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3073545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F3341F4-C677-469C-AD09-41909131CB3F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089339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285F561-FB8F-4CAF-8581-4569791C1B06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74224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2A55DD2-60DE-4662-A9AE-8937356ED722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65149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CAB63F4-7931-4998-8455-64C12D4F75F2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9864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16E144E-0BC4-4639-B30E-5CA999FFBB20}"/>
              </a:ext>
            </a:extLst>
          </p:cNvPr>
          <p:cNvSpPr/>
          <p:nvPr/>
        </p:nvSpPr>
        <p:spPr>
          <a:xfrm>
            <a:off x="20319454" y="6693349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89386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9CA852A-AC1D-45DB-8544-A7D96C47BDDA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122159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A7D265C4-9E3C-438B-8CA8-0003EC353E64}"/>
              </a:ext>
            </a:extLst>
          </p:cNvPr>
          <p:cNvSpPr txBox="1"/>
          <p:nvPr/>
        </p:nvSpPr>
        <p:spPr>
          <a:xfrm>
            <a:off x="3436358" y="17436188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Sonntag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E5FE168-772E-4B6F-B62B-8E027A1D6BB8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35889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3436360" y="341210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Montag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1C8E120-4D88-4F72-AE30-5C8F4E2C8EC3}"/>
              </a:ext>
            </a:extLst>
          </p:cNvPr>
          <p:cNvSpPr txBox="1"/>
          <p:nvPr/>
        </p:nvSpPr>
        <p:spPr>
          <a:xfrm>
            <a:off x="3436360" y="3190738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Dienstag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2B1DF66-064A-43E8-93C3-46192D976676}"/>
              </a:ext>
            </a:extLst>
          </p:cNvPr>
          <p:cNvSpPr txBox="1"/>
          <p:nvPr/>
        </p:nvSpPr>
        <p:spPr>
          <a:xfrm>
            <a:off x="3436360" y="8889795"/>
            <a:ext cx="12496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Donnerstag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E4C8BAD-34E0-4B4D-9E1F-B9E1E006B8CC}"/>
              </a:ext>
            </a:extLst>
          </p:cNvPr>
          <p:cNvSpPr txBox="1"/>
          <p:nvPr/>
        </p:nvSpPr>
        <p:spPr>
          <a:xfrm>
            <a:off x="3436359" y="11737822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Freitag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CF06E16-A1C5-455F-B5F8-65B061083808}"/>
              </a:ext>
            </a:extLst>
          </p:cNvPr>
          <p:cNvSpPr txBox="1"/>
          <p:nvPr/>
        </p:nvSpPr>
        <p:spPr>
          <a:xfrm>
            <a:off x="3436359" y="14585849"/>
            <a:ext cx="73983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Samstag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9F3B2DB-BF68-4926-B18E-070780A38BB7}"/>
              </a:ext>
            </a:extLst>
          </p:cNvPr>
          <p:cNvSpPr txBox="1"/>
          <p:nvPr/>
        </p:nvSpPr>
        <p:spPr>
          <a:xfrm>
            <a:off x="3436360" y="6041768"/>
            <a:ext cx="8631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dirty="0"/>
              <a:t>Mittwoch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6CFD0E1-3E99-478C-A3FA-96BBF2201350}"/>
              </a:ext>
            </a:extLst>
          </p:cNvPr>
          <p:cNvSpPr txBox="1"/>
          <p:nvPr/>
        </p:nvSpPr>
        <p:spPr>
          <a:xfrm>
            <a:off x="19660312" y="248960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EEF1A25-B7D8-4CFA-A1B2-CA3EEBB890A4}"/>
              </a:ext>
            </a:extLst>
          </p:cNvPr>
          <p:cNvSpPr txBox="1"/>
          <p:nvPr/>
        </p:nvSpPr>
        <p:spPr>
          <a:xfrm>
            <a:off x="3436360" y="17638028"/>
            <a:ext cx="8763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e-DE" sz="16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D147238-620B-4F76-8BCE-111699393827}"/>
              </a:ext>
            </a:extLst>
          </p:cNvPr>
          <p:cNvSpPr/>
          <p:nvPr/>
        </p:nvSpPr>
        <p:spPr>
          <a:xfrm>
            <a:off x="20319454" y="6610221"/>
            <a:ext cx="6261706" cy="74789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lIns="540000" rIns="540000">
            <a:spAutoFit/>
          </a:bodyPr>
          <a:lstStyle/>
          <a:p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Hilfskiste: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vorgestern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heute 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morgen</a:t>
            </a:r>
            <a:b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übermorgen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263545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1135</Words>
  <Application>Microsoft Office PowerPoint</Application>
  <PresentationFormat>Brugerdefineret</PresentationFormat>
  <Paragraphs>350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26</cp:revision>
  <dcterms:created xsi:type="dcterms:W3CDTF">2018-05-29T12:29:44Z</dcterms:created>
  <dcterms:modified xsi:type="dcterms:W3CDTF">2020-01-12T16:49:29Z</dcterms:modified>
</cp:coreProperties>
</file>