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323" r:id="rId3"/>
    <p:sldId id="321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352" r:id="rId33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65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1344" y="18"/>
      </p:cViewPr>
      <p:guideLst>
        <p:guide orient="horz" pos="6565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19202402" y="1674"/>
            <a:ext cx="12111650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>
                <a:solidFill>
                  <a:srgbClr val="FF0000"/>
                </a:solidFill>
              </a:rPr>
              <a:t>ugedagene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60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9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</p:spTree>
    <p:extLst>
      <p:ext uri="{BB962C8B-B14F-4D97-AF65-F5344CB8AC3E}">
        <p14:creationId xmlns:p14="http://schemas.microsoft.com/office/powerpoint/2010/main" val="94507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598693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709596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154773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78187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677100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1A5161CE-F72A-4AF0-9074-13562F326020}"/>
              </a:ext>
            </a:extLst>
          </p:cNvPr>
          <p:cNvSpPr txBox="1"/>
          <p:nvPr/>
        </p:nvSpPr>
        <p:spPr>
          <a:xfrm>
            <a:off x="3305175" y="339708"/>
            <a:ext cx="8763000" cy="26468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e-DE" sz="16600" dirty="0"/>
          </a:p>
        </p:txBody>
      </p:sp>
    </p:spTree>
    <p:extLst>
      <p:ext uri="{BB962C8B-B14F-4D97-AF65-F5344CB8AC3E}">
        <p14:creationId xmlns:p14="http://schemas.microsoft.com/office/powerpoint/2010/main" val="3724898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657024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026151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170792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38166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592581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B3941D09-72FD-4452-BDE4-920B1BD1ADBC}"/>
              </a:ext>
            </a:extLst>
          </p:cNvPr>
          <p:cNvSpPr txBox="1"/>
          <p:nvPr/>
        </p:nvSpPr>
        <p:spPr>
          <a:xfrm>
            <a:off x="3436360" y="17433876"/>
            <a:ext cx="8763000" cy="26468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e-DE" sz="16600" dirty="0"/>
          </a:p>
        </p:txBody>
      </p:sp>
    </p:spTree>
    <p:extLst>
      <p:ext uri="{BB962C8B-B14F-4D97-AF65-F5344CB8AC3E}">
        <p14:creationId xmlns:p14="http://schemas.microsoft.com/office/powerpoint/2010/main" val="471730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952042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848002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408899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393501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5B0C0E04-ACFE-48C2-BD5E-3191636AB505}"/>
              </a:ext>
            </a:extLst>
          </p:cNvPr>
          <p:cNvSpPr txBox="1"/>
          <p:nvPr/>
        </p:nvSpPr>
        <p:spPr>
          <a:xfrm>
            <a:off x="3305175" y="339708"/>
            <a:ext cx="8763000" cy="26468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e-DE" sz="16600" dirty="0"/>
          </a:p>
        </p:txBody>
      </p:sp>
    </p:spTree>
    <p:extLst>
      <p:ext uri="{BB962C8B-B14F-4D97-AF65-F5344CB8AC3E}">
        <p14:creationId xmlns:p14="http://schemas.microsoft.com/office/powerpoint/2010/main" val="731261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6365350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325319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5200327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53403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914242" y="2628340"/>
            <a:ext cx="19770203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dirty="0"/>
              <a:t>Forslag til 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D1C0FCA-80F1-4E81-9C88-399C52EFC38A}"/>
              </a:ext>
            </a:extLst>
          </p:cNvPr>
          <p:cNvSpPr txBox="1"/>
          <p:nvPr/>
        </p:nvSpPr>
        <p:spPr>
          <a:xfrm>
            <a:off x="3914242" y="5927580"/>
            <a:ext cx="22187722" cy="5344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”</a:t>
            </a:r>
            <a:r>
              <a:rPr lang="da-DK" sz="11376" dirty="0" err="1"/>
              <a:t>Montag</a:t>
            </a:r>
            <a:r>
              <a:rPr lang="da-DK" sz="11376" dirty="0"/>
              <a:t>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”Donnerstag”?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kommer før mandag?</a:t>
            </a:r>
          </a:p>
        </p:txBody>
      </p:sp>
    </p:spTree>
    <p:extLst>
      <p:ext uri="{BB962C8B-B14F-4D97-AF65-F5344CB8AC3E}">
        <p14:creationId xmlns:p14="http://schemas.microsoft.com/office/powerpoint/2010/main" val="1690262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073545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0893391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e-DE" sz="166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74224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65149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98644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89386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22159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358892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EEF1A25-B7D8-4CFA-A1B2-CA3EEBB890A4}"/>
              </a:ext>
            </a:extLst>
          </p:cNvPr>
          <p:cNvSpPr txBox="1"/>
          <p:nvPr/>
        </p:nvSpPr>
        <p:spPr>
          <a:xfrm>
            <a:off x="3436360" y="17638028"/>
            <a:ext cx="8763000" cy="26468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e-DE" sz="16600" dirty="0"/>
          </a:p>
        </p:txBody>
      </p:sp>
    </p:spTree>
    <p:extLst>
      <p:ext uri="{BB962C8B-B14F-4D97-AF65-F5344CB8AC3E}">
        <p14:creationId xmlns:p14="http://schemas.microsoft.com/office/powerpoint/2010/main" val="263545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693</Words>
  <Application>Microsoft Office PowerPoint</Application>
  <PresentationFormat>Brugerdefineret</PresentationFormat>
  <Paragraphs>315</Paragraphs>
  <Slides>32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24</cp:revision>
  <dcterms:created xsi:type="dcterms:W3CDTF">2018-05-29T12:29:44Z</dcterms:created>
  <dcterms:modified xsi:type="dcterms:W3CDTF">2020-01-11T20:10:47Z</dcterms:modified>
</cp:coreProperties>
</file>