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96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90948" y="0"/>
            <a:ext cx="12111650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werden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7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8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9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0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1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61095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51815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366112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166771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15416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727825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299262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59302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129760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9982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3" y="57799"/>
            <a:ext cx="11263741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werden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41624" y="444193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41624" y="1145609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028080" y="1120940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57406" y="442822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>
                <a:solidFill>
                  <a:srgbClr val="0070C0"/>
                </a:solidFill>
              </a:rPr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>
                <a:solidFill>
                  <a:srgbClr val="0070C0"/>
                </a:solidFill>
              </a:rPr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57406" y="1146009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4" name="Sky 13">
            <a:extLst>
              <a:ext uri="{FF2B5EF4-FFF2-40B4-BE49-F238E27FC236}">
                <a16:creationId xmlns:a16="http://schemas.microsoft.com/office/drawing/2014/main" id="{B920A865-0C74-4D33-9A6E-28F99CE9A18B}"/>
              </a:ext>
            </a:extLst>
          </p:cNvPr>
          <p:cNvSpPr/>
          <p:nvPr/>
        </p:nvSpPr>
        <p:spPr>
          <a:xfrm rot="1655608">
            <a:off x="688465" y="16783483"/>
            <a:ext cx="6619404" cy="2854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1. og 3. person singularis er altid ens i datid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054D170-DC05-49D6-B878-E9681DA6EB0B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4" name="Tekstfelt 14">
              <a:extLst>
                <a:ext uri="{FF2B5EF4-FFF2-40B4-BE49-F238E27FC236}">
                  <a16:creationId xmlns:a16="http://schemas.microsoft.com/office/drawing/2014/main" id="{066C4033-3C6B-4369-BAF7-1E43F094E1AA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5" name="Tekstfelt 15">
              <a:extLst>
                <a:ext uri="{FF2B5EF4-FFF2-40B4-BE49-F238E27FC236}">
                  <a16:creationId xmlns:a16="http://schemas.microsoft.com/office/drawing/2014/main" id="{03CEC989-E9D3-4DF1-B25F-DEB36FF0E2F1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16">
              <a:extLst>
                <a:ext uri="{FF2B5EF4-FFF2-40B4-BE49-F238E27FC236}">
                  <a16:creationId xmlns:a16="http://schemas.microsoft.com/office/drawing/2014/main" id="{825B72D2-0796-4351-906B-F356789ED6D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83D3C5B4-9861-4C67-B770-CB041DFBF71E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5BFB045B-E1E5-4879-BEEC-3D999E04196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3D900442-3300-4EBB-A29B-866B89FD1E3F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D7AB7E81-7F0E-4DD0-896F-1E79DFA2A86F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6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260668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862384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431627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762416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4282318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667918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870854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554675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136871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50174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884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wurde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wurde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blev syg”?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667114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121215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074878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90478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89019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endParaRPr lang="de-DE" sz="13651" dirty="0"/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122162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31207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229232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wurden</a:t>
            </a:r>
          </a:p>
          <a:p>
            <a:endParaRPr lang="de-DE" sz="13651" dirty="0"/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ental</a:t>
              </a:r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9049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wurde</a:t>
            </a:r>
          </a:p>
          <a:p>
            <a:r>
              <a:rPr lang="de-DE" sz="13651" dirty="0"/>
              <a:t>wurdest</a:t>
            </a:r>
          </a:p>
          <a:p>
            <a:r>
              <a:rPr lang="de-DE" sz="13651" dirty="0"/>
              <a:t>wurde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wurdet</a:t>
            </a:r>
          </a:p>
          <a:p>
            <a:r>
              <a:rPr lang="de-DE" sz="13651" dirty="0"/>
              <a:t>wurden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6D3DA3-6CB1-4B25-8B9A-98C71A214CA2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9E988DEC-C1A9-4A4C-B0FE-8BA5096279EC}"/>
              </a:ext>
            </a:extLst>
          </p:cNvPr>
          <p:cNvGrpSpPr/>
          <p:nvPr/>
        </p:nvGrpSpPr>
        <p:grpSpPr>
          <a:xfrm rot="19163872">
            <a:off x="19301744" y="6036850"/>
            <a:ext cx="8297128" cy="1343518"/>
            <a:chOff x="17916259" y="978037"/>
            <a:chExt cx="8297128" cy="1343518"/>
          </a:xfrm>
        </p:grpSpPr>
        <p:sp>
          <p:nvSpPr>
            <p:cNvPr id="20" name="Tekstfelt 14">
              <a:extLst>
                <a:ext uri="{FF2B5EF4-FFF2-40B4-BE49-F238E27FC236}">
                  <a16:creationId xmlns:a16="http://schemas.microsoft.com/office/drawing/2014/main" id="{2E9354EC-332F-479A-8232-F43BF3BCF397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a-DK" sz="7914" dirty="0"/>
            </a:p>
          </p:txBody>
        </p:sp>
        <p:sp>
          <p:nvSpPr>
            <p:cNvPr id="21" name="Tekstfelt 15">
              <a:extLst>
                <a:ext uri="{FF2B5EF4-FFF2-40B4-BE49-F238E27FC236}">
                  <a16:creationId xmlns:a16="http://schemas.microsoft.com/office/drawing/2014/main" id="{95913AC1-65ED-49AC-AD09-17557FB0514B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16">
              <a:extLst>
                <a:ext uri="{FF2B5EF4-FFF2-40B4-BE49-F238E27FC236}">
                  <a16:creationId xmlns:a16="http://schemas.microsoft.com/office/drawing/2014/main" id="{1F33982B-D32F-48B4-AE1B-1EF25B727CC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1FCD63D-A543-4761-9B6E-2BFCB38B9AAF}"/>
              </a:ext>
            </a:extLst>
          </p:cNvPr>
          <p:cNvGrpSpPr/>
          <p:nvPr/>
        </p:nvGrpSpPr>
        <p:grpSpPr>
          <a:xfrm rot="19163872">
            <a:off x="19409215" y="12308942"/>
            <a:ext cx="9291703" cy="1343518"/>
            <a:chOff x="17617972" y="978037"/>
            <a:chExt cx="8595415" cy="1343518"/>
          </a:xfrm>
        </p:grpSpPr>
        <p:sp>
          <p:nvSpPr>
            <p:cNvPr id="28" name="Tekstfelt 18">
              <a:extLst>
                <a:ext uri="{FF2B5EF4-FFF2-40B4-BE49-F238E27FC236}">
                  <a16:creationId xmlns:a16="http://schemas.microsoft.com/office/drawing/2014/main" id="{8F902442-5606-443A-A96F-84ED5C37AEC0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flertal</a:t>
              </a:r>
            </a:p>
          </p:txBody>
        </p:sp>
        <p:sp>
          <p:nvSpPr>
            <p:cNvPr id="29" name="Tekstfelt 19">
              <a:extLst>
                <a:ext uri="{FF2B5EF4-FFF2-40B4-BE49-F238E27FC236}">
                  <a16:creationId xmlns:a16="http://schemas.microsoft.com/office/drawing/2014/main" id="{4C2FA050-4B05-4793-BEB3-57B77DA3266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=</a:t>
              </a:r>
            </a:p>
          </p:txBody>
        </p:sp>
        <p:sp>
          <p:nvSpPr>
            <p:cNvPr id="30" name="Tekstfelt 20">
              <a:extLst>
                <a:ext uri="{FF2B5EF4-FFF2-40B4-BE49-F238E27FC236}">
                  <a16:creationId xmlns:a16="http://schemas.microsoft.com/office/drawing/2014/main" id="{6AF6962B-915E-462B-B629-4C6F4535526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31" name="Tekstfelt 30">
            <a:extLst>
              <a:ext uri="{FF2B5EF4-FFF2-40B4-BE49-F238E27FC236}">
                <a16:creationId xmlns:a16="http://schemas.microsoft.com/office/drawing/2014/main" id="{428A4C44-C07F-4160-A943-03F27A98D3C3}"/>
              </a:ext>
            </a:extLst>
          </p:cNvPr>
          <p:cNvSpPr txBox="1"/>
          <p:nvPr/>
        </p:nvSpPr>
        <p:spPr>
          <a:xfrm>
            <a:off x="0" y="15990432"/>
            <a:ext cx="54448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Gloseliste: </a:t>
            </a:r>
          </a:p>
          <a:p>
            <a:r>
              <a:rPr lang="da-DK" sz="6000" dirty="0"/>
              <a:t>sur: </a:t>
            </a:r>
            <a:r>
              <a:rPr lang="da-DK" sz="6000" dirty="0" err="1"/>
              <a:t>böse</a:t>
            </a:r>
            <a:endParaRPr lang="da-DK" sz="6000" dirty="0"/>
          </a:p>
          <a:p>
            <a:r>
              <a:rPr lang="da-DK" sz="6000" dirty="0"/>
              <a:t>syg: krank</a:t>
            </a:r>
          </a:p>
          <a:p>
            <a:r>
              <a:rPr lang="da-DK" sz="6000" dirty="0"/>
              <a:t>smuk: </a:t>
            </a:r>
            <a:r>
              <a:rPr lang="da-DK" sz="6000" dirty="0" err="1"/>
              <a:t>schön</a:t>
            </a:r>
            <a:endParaRPr lang="da-DK" sz="6000" dirty="0"/>
          </a:p>
          <a:p>
            <a:r>
              <a:rPr lang="da-DK" sz="6000" dirty="0"/>
              <a:t>gul: </a:t>
            </a:r>
            <a:r>
              <a:rPr lang="da-DK" sz="6000" dirty="0" err="1"/>
              <a:t>gelb</a:t>
            </a:r>
            <a:endParaRPr lang="da-DK" sz="6000" dirty="0"/>
          </a:p>
        </p:txBody>
      </p:sp>
    </p:spTree>
    <p:extLst>
      <p:ext uri="{BB962C8B-B14F-4D97-AF65-F5344CB8AC3E}">
        <p14:creationId xmlns:p14="http://schemas.microsoft.com/office/powerpoint/2010/main" val="308313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1673</Words>
  <Application>Microsoft Office PowerPoint</Application>
  <PresentationFormat>Brugerdefineret</PresentationFormat>
  <Paragraphs>823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22</cp:revision>
  <dcterms:created xsi:type="dcterms:W3CDTF">2018-05-29T12:29:44Z</dcterms:created>
  <dcterms:modified xsi:type="dcterms:W3CDTF">2020-01-11T20:09:33Z</dcterms:modified>
</cp:coreProperties>
</file>