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96" r:id="rId3"/>
    <p:sldId id="321" r:id="rId4"/>
    <p:sldId id="322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34" r:id="rId17"/>
    <p:sldId id="335" r:id="rId18"/>
    <p:sldId id="336" r:id="rId19"/>
    <p:sldId id="337" r:id="rId20"/>
    <p:sldId id="338" r:id="rId21"/>
    <p:sldId id="339" r:id="rId22"/>
    <p:sldId id="340" r:id="rId23"/>
    <p:sldId id="341" r:id="rId24"/>
    <p:sldId id="342" r:id="rId25"/>
    <p:sldId id="343" r:id="rId26"/>
    <p:sldId id="344" r:id="rId27"/>
    <p:sldId id="345" r:id="rId28"/>
    <p:sldId id="346" r:id="rId29"/>
    <p:sldId id="347" r:id="rId30"/>
    <p:sldId id="348" r:id="rId31"/>
    <p:sldId id="349" r:id="rId32"/>
    <p:sldId id="350" r:id="rId33"/>
    <p:sldId id="351" r:id="rId34"/>
  </p:sldIdLst>
  <p:sldSz cx="27598688" cy="20699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65" userDrawn="1">
          <p15:clr>
            <a:srgbClr val="A4A3A4"/>
          </p15:clr>
        </p15:guide>
        <p15:guide id="2" pos="86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23" d="100"/>
          <a:sy n="23" d="100"/>
        </p:scale>
        <p:origin x="1344" y="42"/>
      </p:cViewPr>
      <p:guideLst>
        <p:guide orient="horz" pos="6565"/>
        <p:guide pos="86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9902" y="3387614"/>
            <a:ext cx="23458885" cy="7206462"/>
          </a:xfrm>
        </p:spPr>
        <p:txBody>
          <a:bodyPr anchor="b"/>
          <a:lstStyle>
            <a:lvl1pPr algn="ctr">
              <a:defRPr sz="18109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49836" y="10871985"/>
            <a:ext cx="20699016" cy="4997565"/>
          </a:xfrm>
        </p:spPr>
        <p:txBody>
          <a:bodyPr/>
          <a:lstStyle>
            <a:lvl1pPr marL="0" indent="0" algn="ctr">
              <a:buNone/>
              <a:defRPr sz="7244"/>
            </a:lvl1pPr>
            <a:lvl2pPr marL="1379921" indent="0" algn="ctr">
              <a:buNone/>
              <a:defRPr sz="6036"/>
            </a:lvl2pPr>
            <a:lvl3pPr marL="2759842" indent="0" algn="ctr">
              <a:buNone/>
              <a:defRPr sz="5433"/>
            </a:lvl3pPr>
            <a:lvl4pPr marL="4139763" indent="0" algn="ctr">
              <a:buNone/>
              <a:defRPr sz="4829"/>
            </a:lvl4pPr>
            <a:lvl5pPr marL="5519684" indent="0" algn="ctr">
              <a:buNone/>
              <a:defRPr sz="4829"/>
            </a:lvl5pPr>
            <a:lvl6pPr marL="6899605" indent="0" algn="ctr">
              <a:buNone/>
              <a:defRPr sz="4829"/>
            </a:lvl6pPr>
            <a:lvl7pPr marL="8279526" indent="0" algn="ctr">
              <a:buNone/>
              <a:defRPr sz="4829"/>
            </a:lvl7pPr>
            <a:lvl8pPr marL="9659447" indent="0" algn="ctr">
              <a:buNone/>
              <a:defRPr sz="4829"/>
            </a:lvl8pPr>
            <a:lvl9pPr marL="11039368" indent="0" algn="ctr">
              <a:buNone/>
              <a:defRPr sz="4829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952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2016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750313" y="1102052"/>
            <a:ext cx="5950967" cy="17541796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97411" y="1102052"/>
            <a:ext cx="17507918" cy="17541796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12987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94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3037" y="5160485"/>
            <a:ext cx="23803868" cy="8610379"/>
          </a:xfrm>
        </p:spPr>
        <p:txBody>
          <a:bodyPr anchor="b"/>
          <a:lstStyle>
            <a:lvl1pPr>
              <a:defRPr sz="18109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3037" y="13852322"/>
            <a:ext cx="23803868" cy="4527995"/>
          </a:xfrm>
        </p:spPr>
        <p:txBody>
          <a:bodyPr/>
          <a:lstStyle>
            <a:lvl1pPr marL="0" indent="0">
              <a:buNone/>
              <a:defRPr sz="7244">
                <a:solidFill>
                  <a:schemeClr val="tx1"/>
                </a:solidFill>
              </a:defRPr>
            </a:lvl1pPr>
            <a:lvl2pPr marL="1379921" indent="0">
              <a:buNone/>
              <a:defRPr sz="6036">
                <a:solidFill>
                  <a:schemeClr val="tx1">
                    <a:tint val="75000"/>
                  </a:schemeClr>
                </a:solidFill>
              </a:defRPr>
            </a:lvl2pPr>
            <a:lvl3pPr marL="2759842" indent="0">
              <a:buNone/>
              <a:defRPr sz="5433">
                <a:solidFill>
                  <a:schemeClr val="tx1">
                    <a:tint val="75000"/>
                  </a:schemeClr>
                </a:solidFill>
              </a:defRPr>
            </a:lvl3pPr>
            <a:lvl4pPr marL="4139763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4pPr>
            <a:lvl5pPr marL="5519684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5pPr>
            <a:lvl6pPr marL="6899605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6pPr>
            <a:lvl7pPr marL="8279526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7pPr>
            <a:lvl8pPr marL="9659447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8pPr>
            <a:lvl9pPr marL="11039368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559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97410" y="5510261"/>
            <a:ext cx="11729442" cy="13133587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71836" y="5510261"/>
            <a:ext cx="11729442" cy="13133587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3456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102056"/>
            <a:ext cx="23803868" cy="400093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1007" y="5074233"/>
            <a:ext cx="11675537" cy="2486803"/>
          </a:xfrm>
        </p:spPr>
        <p:txBody>
          <a:bodyPr anchor="b"/>
          <a:lstStyle>
            <a:lvl1pPr marL="0" indent="0">
              <a:buNone/>
              <a:defRPr sz="7244" b="1"/>
            </a:lvl1pPr>
            <a:lvl2pPr marL="1379921" indent="0">
              <a:buNone/>
              <a:defRPr sz="6036" b="1"/>
            </a:lvl2pPr>
            <a:lvl3pPr marL="2759842" indent="0">
              <a:buNone/>
              <a:defRPr sz="5433" b="1"/>
            </a:lvl3pPr>
            <a:lvl4pPr marL="4139763" indent="0">
              <a:buNone/>
              <a:defRPr sz="4829" b="1"/>
            </a:lvl4pPr>
            <a:lvl5pPr marL="5519684" indent="0">
              <a:buNone/>
              <a:defRPr sz="4829" b="1"/>
            </a:lvl5pPr>
            <a:lvl6pPr marL="6899605" indent="0">
              <a:buNone/>
              <a:defRPr sz="4829" b="1"/>
            </a:lvl6pPr>
            <a:lvl7pPr marL="8279526" indent="0">
              <a:buNone/>
              <a:defRPr sz="4829" b="1"/>
            </a:lvl7pPr>
            <a:lvl8pPr marL="9659447" indent="0">
              <a:buNone/>
              <a:defRPr sz="4829" b="1"/>
            </a:lvl8pPr>
            <a:lvl9pPr marL="11039368" indent="0">
              <a:buNone/>
              <a:defRPr sz="4829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01007" y="7561036"/>
            <a:ext cx="11675537" cy="11121144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71837" y="5074233"/>
            <a:ext cx="11733037" cy="2486803"/>
          </a:xfrm>
        </p:spPr>
        <p:txBody>
          <a:bodyPr anchor="b"/>
          <a:lstStyle>
            <a:lvl1pPr marL="0" indent="0">
              <a:buNone/>
              <a:defRPr sz="7244" b="1"/>
            </a:lvl1pPr>
            <a:lvl2pPr marL="1379921" indent="0">
              <a:buNone/>
              <a:defRPr sz="6036" b="1"/>
            </a:lvl2pPr>
            <a:lvl3pPr marL="2759842" indent="0">
              <a:buNone/>
              <a:defRPr sz="5433" b="1"/>
            </a:lvl3pPr>
            <a:lvl4pPr marL="4139763" indent="0">
              <a:buNone/>
              <a:defRPr sz="4829" b="1"/>
            </a:lvl4pPr>
            <a:lvl5pPr marL="5519684" indent="0">
              <a:buNone/>
              <a:defRPr sz="4829" b="1"/>
            </a:lvl5pPr>
            <a:lvl6pPr marL="6899605" indent="0">
              <a:buNone/>
              <a:defRPr sz="4829" b="1"/>
            </a:lvl6pPr>
            <a:lvl7pPr marL="8279526" indent="0">
              <a:buNone/>
              <a:defRPr sz="4829" b="1"/>
            </a:lvl7pPr>
            <a:lvl8pPr marL="9659447" indent="0">
              <a:buNone/>
              <a:defRPr sz="4829" b="1"/>
            </a:lvl8pPr>
            <a:lvl9pPr marL="11039368" indent="0">
              <a:buNone/>
              <a:defRPr sz="4829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71837" y="7561036"/>
            <a:ext cx="11733037" cy="11121144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7234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2291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9840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379961"/>
            <a:ext cx="8901295" cy="4829863"/>
          </a:xfrm>
        </p:spPr>
        <p:txBody>
          <a:bodyPr anchor="b"/>
          <a:lstStyle>
            <a:lvl1pPr>
              <a:defRPr sz="9658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33037" y="2980336"/>
            <a:ext cx="13971836" cy="14710000"/>
          </a:xfrm>
        </p:spPr>
        <p:txBody>
          <a:bodyPr/>
          <a:lstStyle>
            <a:lvl1pPr>
              <a:defRPr sz="9658"/>
            </a:lvl1pPr>
            <a:lvl2pPr>
              <a:defRPr sz="8451"/>
            </a:lvl2pPr>
            <a:lvl3pPr>
              <a:defRPr sz="7244"/>
            </a:lvl3pPr>
            <a:lvl4pPr>
              <a:defRPr sz="6036"/>
            </a:lvl4pPr>
            <a:lvl5pPr>
              <a:defRPr sz="6036"/>
            </a:lvl5pPr>
            <a:lvl6pPr>
              <a:defRPr sz="6036"/>
            </a:lvl6pPr>
            <a:lvl7pPr>
              <a:defRPr sz="6036"/>
            </a:lvl7pPr>
            <a:lvl8pPr>
              <a:defRPr sz="6036"/>
            </a:lvl8pPr>
            <a:lvl9pPr>
              <a:defRPr sz="6036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1005" y="6209824"/>
            <a:ext cx="8901295" cy="11504467"/>
          </a:xfrm>
        </p:spPr>
        <p:txBody>
          <a:bodyPr/>
          <a:lstStyle>
            <a:lvl1pPr marL="0" indent="0">
              <a:buNone/>
              <a:defRPr sz="4829"/>
            </a:lvl1pPr>
            <a:lvl2pPr marL="1379921" indent="0">
              <a:buNone/>
              <a:defRPr sz="4225"/>
            </a:lvl2pPr>
            <a:lvl3pPr marL="2759842" indent="0">
              <a:buNone/>
              <a:defRPr sz="3622"/>
            </a:lvl3pPr>
            <a:lvl4pPr marL="4139763" indent="0">
              <a:buNone/>
              <a:defRPr sz="3018"/>
            </a:lvl4pPr>
            <a:lvl5pPr marL="5519684" indent="0">
              <a:buNone/>
              <a:defRPr sz="3018"/>
            </a:lvl5pPr>
            <a:lvl6pPr marL="6899605" indent="0">
              <a:buNone/>
              <a:defRPr sz="3018"/>
            </a:lvl6pPr>
            <a:lvl7pPr marL="8279526" indent="0">
              <a:buNone/>
              <a:defRPr sz="3018"/>
            </a:lvl7pPr>
            <a:lvl8pPr marL="9659447" indent="0">
              <a:buNone/>
              <a:defRPr sz="3018"/>
            </a:lvl8pPr>
            <a:lvl9pPr marL="11039368" indent="0">
              <a:buNone/>
              <a:defRPr sz="3018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88108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379961"/>
            <a:ext cx="8901295" cy="4829863"/>
          </a:xfrm>
        </p:spPr>
        <p:txBody>
          <a:bodyPr anchor="b"/>
          <a:lstStyle>
            <a:lvl1pPr>
              <a:defRPr sz="9658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733037" y="2980336"/>
            <a:ext cx="13971836" cy="14710000"/>
          </a:xfrm>
        </p:spPr>
        <p:txBody>
          <a:bodyPr anchor="t"/>
          <a:lstStyle>
            <a:lvl1pPr marL="0" indent="0">
              <a:buNone/>
              <a:defRPr sz="9658"/>
            </a:lvl1pPr>
            <a:lvl2pPr marL="1379921" indent="0">
              <a:buNone/>
              <a:defRPr sz="8451"/>
            </a:lvl2pPr>
            <a:lvl3pPr marL="2759842" indent="0">
              <a:buNone/>
              <a:defRPr sz="7244"/>
            </a:lvl3pPr>
            <a:lvl4pPr marL="4139763" indent="0">
              <a:buNone/>
              <a:defRPr sz="6036"/>
            </a:lvl4pPr>
            <a:lvl5pPr marL="5519684" indent="0">
              <a:buNone/>
              <a:defRPr sz="6036"/>
            </a:lvl5pPr>
            <a:lvl6pPr marL="6899605" indent="0">
              <a:buNone/>
              <a:defRPr sz="6036"/>
            </a:lvl6pPr>
            <a:lvl7pPr marL="8279526" indent="0">
              <a:buNone/>
              <a:defRPr sz="6036"/>
            </a:lvl7pPr>
            <a:lvl8pPr marL="9659447" indent="0">
              <a:buNone/>
              <a:defRPr sz="6036"/>
            </a:lvl8pPr>
            <a:lvl9pPr marL="11039368" indent="0">
              <a:buNone/>
              <a:defRPr sz="6036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1005" y="6209824"/>
            <a:ext cx="8901295" cy="11504467"/>
          </a:xfrm>
        </p:spPr>
        <p:txBody>
          <a:bodyPr/>
          <a:lstStyle>
            <a:lvl1pPr marL="0" indent="0">
              <a:buNone/>
              <a:defRPr sz="4829"/>
            </a:lvl1pPr>
            <a:lvl2pPr marL="1379921" indent="0">
              <a:buNone/>
              <a:defRPr sz="4225"/>
            </a:lvl2pPr>
            <a:lvl3pPr marL="2759842" indent="0">
              <a:buNone/>
              <a:defRPr sz="3622"/>
            </a:lvl3pPr>
            <a:lvl4pPr marL="4139763" indent="0">
              <a:buNone/>
              <a:defRPr sz="3018"/>
            </a:lvl4pPr>
            <a:lvl5pPr marL="5519684" indent="0">
              <a:buNone/>
              <a:defRPr sz="3018"/>
            </a:lvl5pPr>
            <a:lvl6pPr marL="6899605" indent="0">
              <a:buNone/>
              <a:defRPr sz="3018"/>
            </a:lvl6pPr>
            <a:lvl7pPr marL="8279526" indent="0">
              <a:buNone/>
              <a:defRPr sz="3018"/>
            </a:lvl7pPr>
            <a:lvl8pPr marL="9659447" indent="0">
              <a:buNone/>
              <a:defRPr sz="3018"/>
            </a:lvl8pPr>
            <a:lvl9pPr marL="11039368" indent="0">
              <a:buNone/>
              <a:defRPr sz="3018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2489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7410" y="1102056"/>
            <a:ext cx="23803868" cy="40009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97410" y="5510261"/>
            <a:ext cx="23803868" cy="13133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97410" y="19185294"/>
            <a:ext cx="6209705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2066" y="19185294"/>
            <a:ext cx="9314557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491573" y="19185294"/>
            <a:ext cx="6209705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3853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759842" rtl="0" eaLnBrk="1" latinLnBrk="0" hangingPunct="1">
        <a:lnSpc>
          <a:spcPct val="90000"/>
        </a:lnSpc>
        <a:spcBef>
          <a:spcPct val="0"/>
        </a:spcBef>
        <a:buNone/>
        <a:defRPr sz="13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9961" indent="-689961" algn="l" defTabSz="2759842" rtl="0" eaLnBrk="1" latinLnBrk="0" hangingPunct="1">
        <a:lnSpc>
          <a:spcPct val="90000"/>
        </a:lnSpc>
        <a:spcBef>
          <a:spcPts val="3018"/>
        </a:spcBef>
        <a:buFont typeface="Arial" panose="020B0604020202020204" pitchFamily="34" charset="0"/>
        <a:buChar char="•"/>
        <a:defRPr sz="8451" kern="1200">
          <a:solidFill>
            <a:schemeClr val="tx1"/>
          </a:solidFill>
          <a:latin typeface="+mn-lt"/>
          <a:ea typeface="+mn-ea"/>
          <a:cs typeface="+mn-cs"/>
        </a:defRPr>
      </a:lvl1pPr>
      <a:lvl2pPr marL="2069882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7244" kern="1200">
          <a:solidFill>
            <a:schemeClr val="tx1"/>
          </a:solidFill>
          <a:latin typeface="+mn-lt"/>
          <a:ea typeface="+mn-ea"/>
          <a:cs typeface="+mn-cs"/>
        </a:defRPr>
      </a:lvl2pPr>
      <a:lvl3pPr marL="3449803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6036" kern="1200">
          <a:solidFill>
            <a:schemeClr val="tx1"/>
          </a:solidFill>
          <a:latin typeface="+mn-lt"/>
          <a:ea typeface="+mn-ea"/>
          <a:cs typeface="+mn-cs"/>
        </a:defRPr>
      </a:lvl3pPr>
      <a:lvl4pPr marL="4829724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4pPr>
      <a:lvl5pPr marL="6209645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5pPr>
      <a:lvl6pPr marL="7589566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6pPr>
      <a:lvl7pPr marL="8969487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7pPr>
      <a:lvl8pPr marL="10349408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8pPr>
      <a:lvl9pPr marL="11729329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1pPr>
      <a:lvl2pPr marL="1379921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2pPr>
      <a:lvl3pPr marL="2759842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3pPr>
      <a:lvl4pPr marL="4139763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4pPr>
      <a:lvl5pPr marL="5519684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5pPr>
      <a:lvl6pPr marL="6899605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6pPr>
      <a:lvl7pPr marL="8279526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7pPr>
      <a:lvl8pPr marL="9659447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8pPr>
      <a:lvl9pPr marL="11039368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9DCE1849-ADAC-4CA4-A0BD-B9DE6747C2B5}"/>
              </a:ext>
            </a:extLst>
          </p:cNvPr>
          <p:cNvSpPr txBox="1"/>
          <p:nvPr/>
        </p:nvSpPr>
        <p:spPr>
          <a:xfrm>
            <a:off x="290948" y="0"/>
            <a:ext cx="12111650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651" i="1" dirty="0" err="1">
                <a:solidFill>
                  <a:srgbClr val="0070C0"/>
                </a:solidFill>
              </a:rPr>
              <a:t>werden</a:t>
            </a:r>
            <a:r>
              <a:rPr lang="da-DK" sz="13651" i="1" dirty="0">
                <a:solidFill>
                  <a:srgbClr val="0070C0"/>
                </a:solidFill>
              </a:rPr>
              <a:t> i datid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</a:t>
            </a:r>
          </a:p>
          <a:p>
            <a:r>
              <a:rPr lang="de-DE" sz="13651" dirty="0"/>
              <a:t>wurdest</a:t>
            </a:r>
          </a:p>
          <a:p>
            <a:r>
              <a:rPr lang="de-DE" sz="13651" dirty="0"/>
              <a:t>wurde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wurden</a:t>
            </a:r>
          </a:p>
          <a:p>
            <a:r>
              <a:rPr lang="de-DE" sz="13651" dirty="0"/>
              <a:t>wurdet</a:t>
            </a:r>
          </a:p>
          <a:p>
            <a:r>
              <a:rPr lang="de-DE" sz="13651" dirty="0"/>
              <a:t>wurden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7" name="Gruppe 16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301744" y="6036850"/>
            <a:ext cx="8297128" cy="1343518"/>
            <a:chOff x="17916259" y="978037"/>
            <a:chExt cx="8297128" cy="1343518"/>
          </a:xfrm>
        </p:grpSpPr>
        <p:sp>
          <p:nvSpPr>
            <p:cNvPr id="27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ental</a:t>
              </a:r>
            </a:p>
          </p:txBody>
        </p:sp>
        <p:sp>
          <p:nvSpPr>
            <p:cNvPr id="28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9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09215" y="12308942"/>
            <a:ext cx="9291703" cy="1343518"/>
            <a:chOff x="17617972" y="978037"/>
            <a:chExt cx="8595415" cy="1343518"/>
          </a:xfrm>
        </p:grpSpPr>
        <p:sp>
          <p:nvSpPr>
            <p:cNvPr id="20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flertal</a:t>
              </a:r>
            </a:p>
          </p:txBody>
        </p:sp>
        <p:sp>
          <p:nvSpPr>
            <p:cNvPr id="21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pluralis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5077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</a:t>
            </a:r>
          </a:p>
          <a:p>
            <a:r>
              <a:rPr lang="de-DE" sz="13651" dirty="0"/>
              <a:t>wurdest</a:t>
            </a:r>
          </a:p>
          <a:p>
            <a:r>
              <a:rPr lang="de-DE" sz="13651" dirty="0"/>
              <a:t>wurde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wurden</a:t>
            </a:r>
          </a:p>
          <a:p>
            <a:r>
              <a:rPr lang="de-DE" sz="13651" dirty="0"/>
              <a:t>wurdet</a:t>
            </a:r>
          </a:p>
          <a:p>
            <a:endParaRPr lang="de-DE" sz="13651" dirty="0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F6D3DA3-6CB1-4B25-8B9A-98C71A214CA2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9E988DEC-C1A9-4A4C-B0FE-8BA5096279EC}"/>
              </a:ext>
            </a:extLst>
          </p:cNvPr>
          <p:cNvGrpSpPr/>
          <p:nvPr/>
        </p:nvGrpSpPr>
        <p:grpSpPr>
          <a:xfrm rot="19163872">
            <a:off x="19301744" y="6036850"/>
            <a:ext cx="8297128" cy="1343518"/>
            <a:chOff x="17916259" y="978037"/>
            <a:chExt cx="8297128" cy="1343518"/>
          </a:xfrm>
        </p:grpSpPr>
        <p:sp>
          <p:nvSpPr>
            <p:cNvPr id="20" name="Tekstfelt 14">
              <a:extLst>
                <a:ext uri="{FF2B5EF4-FFF2-40B4-BE49-F238E27FC236}">
                  <a16:creationId xmlns:a16="http://schemas.microsoft.com/office/drawing/2014/main" id="{2E9354EC-332F-479A-8232-F43BF3BCF397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ental</a:t>
              </a:r>
            </a:p>
          </p:txBody>
        </p:sp>
        <p:sp>
          <p:nvSpPr>
            <p:cNvPr id="21" name="Tekstfelt 15">
              <a:extLst>
                <a:ext uri="{FF2B5EF4-FFF2-40B4-BE49-F238E27FC236}">
                  <a16:creationId xmlns:a16="http://schemas.microsoft.com/office/drawing/2014/main" id="{95913AC1-65ED-49AC-AD09-17557FB0514B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16">
              <a:extLst>
                <a:ext uri="{FF2B5EF4-FFF2-40B4-BE49-F238E27FC236}">
                  <a16:creationId xmlns:a16="http://schemas.microsoft.com/office/drawing/2014/main" id="{1F33982B-D32F-48B4-AE1B-1EF25B727CC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61FCD63D-A543-4761-9B6E-2BFCB38B9AAF}"/>
              </a:ext>
            </a:extLst>
          </p:cNvPr>
          <p:cNvGrpSpPr/>
          <p:nvPr/>
        </p:nvGrpSpPr>
        <p:grpSpPr>
          <a:xfrm rot="19163872">
            <a:off x="19409215" y="12308942"/>
            <a:ext cx="9291703" cy="1343518"/>
            <a:chOff x="17617972" y="978037"/>
            <a:chExt cx="8595415" cy="1343518"/>
          </a:xfrm>
        </p:grpSpPr>
        <p:sp>
          <p:nvSpPr>
            <p:cNvPr id="28" name="Tekstfelt 18">
              <a:extLst>
                <a:ext uri="{FF2B5EF4-FFF2-40B4-BE49-F238E27FC236}">
                  <a16:creationId xmlns:a16="http://schemas.microsoft.com/office/drawing/2014/main" id="{8F902442-5606-443A-A96F-84ED5C37AEC0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da-DK" sz="7914" dirty="0"/>
            </a:p>
          </p:txBody>
        </p:sp>
        <p:sp>
          <p:nvSpPr>
            <p:cNvPr id="29" name="Tekstfelt 19">
              <a:extLst>
                <a:ext uri="{FF2B5EF4-FFF2-40B4-BE49-F238E27FC236}">
                  <a16:creationId xmlns:a16="http://schemas.microsoft.com/office/drawing/2014/main" id="{4C2FA050-4B05-4793-BEB3-57B77DA3266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30" name="Tekstfelt 20">
              <a:extLst>
                <a:ext uri="{FF2B5EF4-FFF2-40B4-BE49-F238E27FC236}">
                  <a16:creationId xmlns:a16="http://schemas.microsoft.com/office/drawing/2014/main" id="{6AF6962B-915E-462B-B629-4C6F4535526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31" name="Tekstfelt 30">
            <a:extLst>
              <a:ext uri="{FF2B5EF4-FFF2-40B4-BE49-F238E27FC236}">
                <a16:creationId xmlns:a16="http://schemas.microsoft.com/office/drawing/2014/main" id="{428A4C44-C07F-4160-A943-03F27A98D3C3}"/>
              </a:ext>
            </a:extLst>
          </p:cNvPr>
          <p:cNvSpPr txBox="1"/>
          <p:nvPr/>
        </p:nvSpPr>
        <p:spPr>
          <a:xfrm>
            <a:off x="0" y="15990432"/>
            <a:ext cx="54448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sur: </a:t>
            </a:r>
            <a:r>
              <a:rPr lang="da-DK" sz="6000" dirty="0" err="1"/>
              <a:t>böse</a:t>
            </a:r>
            <a:endParaRPr lang="da-DK" sz="6000" dirty="0"/>
          </a:p>
          <a:p>
            <a:r>
              <a:rPr lang="da-DK" sz="6000" dirty="0"/>
              <a:t>syg: krank</a:t>
            </a:r>
          </a:p>
          <a:p>
            <a:r>
              <a:rPr lang="da-DK" sz="6000" dirty="0"/>
              <a:t>smuk: </a:t>
            </a:r>
            <a:r>
              <a:rPr lang="da-DK" sz="6000" dirty="0" err="1"/>
              <a:t>schön</a:t>
            </a:r>
            <a:endParaRPr lang="da-DK" sz="6000" dirty="0"/>
          </a:p>
          <a:p>
            <a:r>
              <a:rPr lang="da-DK" sz="6000" dirty="0"/>
              <a:t>gul: </a:t>
            </a:r>
            <a:r>
              <a:rPr lang="da-DK" sz="6000" dirty="0" err="1"/>
              <a:t>gelb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610951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</a:t>
            </a:r>
          </a:p>
          <a:p>
            <a:endParaRPr lang="de-DE" sz="13651" dirty="0"/>
          </a:p>
          <a:p>
            <a:r>
              <a:rPr lang="de-DE" sz="13651" dirty="0"/>
              <a:t>wurde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wurden</a:t>
            </a:r>
          </a:p>
          <a:p>
            <a:r>
              <a:rPr lang="de-DE" sz="13651" dirty="0"/>
              <a:t>wurdet</a:t>
            </a:r>
          </a:p>
          <a:p>
            <a:r>
              <a:rPr lang="de-DE" sz="13651" dirty="0"/>
              <a:t>wurden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F6D3DA3-6CB1-4B25-8B9A-98C71A214CA2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9E988DEC-C1A9-4A4C-B0FE-8BA5096279EC}"/>
              </a:ext>
            </a:extLst>
          </p:cNvPr>
          <p:cNvGrpSpPr/>
          <p:nvPr/>
        </p:nvGrpSpPr>
        <p:grpSpPr>
          <a:xfrm rot="19163872">
            <a:off x="19301744" y="6036850"/>
            <a:ext cx="8297128" cy="1343518"/>
            <a:chOff x="17916259" y="978037"/>
            <a:chExt cx="8297128" cy="1343518"/>
          </a:xfrm>
        </p:grpSpPr>
        <p:sp>
          <p:nvSpPr>
            <p:cNvPr id="20" name="Tekstfelt 14">
              <a:extLst>
                <a:ext uri="{FF2B5EF4-FFF2-40B4-BE49-F238E27FC236}">
                  <a16:creationId xmlns:a16="http://schemas.microsoft.com/office/drawing/2014/main" id="{2E9354EC-332F-479A-8232-F43BF3BCF397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da-DK" sz="7914" dirty="0"/>
            </a:p>
          </p:txBody>
        </p:sp>
        <p:sp>
          <p:nvSpPr>
            <p:cNvPr id="21" name="Tekstfelt 15">
              <a:extLst>
                <a:ext uri="{FF2B5EF4-FFF2-40B4-BE49-F238E27FC236}">
                  <a16:creationId xmlns:a16="http://schemas.microsoft.com/office/drawing/2014/main" id="{95913AC1-65ED-49AC-AD09-17557FB0514B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16">
              <a:extLst>
                <a:ext uri="{FF2B5EF4-FFF2-40B4-BE49-F238E27FC236}">
                  <a16:creationId xmlns:a16="http://schemas.microsoft.com/office/drawing/2014/main" id="{1F33982B-D32F-48B4-AE1B-1EF25B727CC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61FCD63D-A543-4761-9B6E-2BFCB38B9AAF}"/>
              </a:ext>
            </a:extLst>
          </p:cNvPr>
          <p:cNvGrpSpPr/>
          <p:nvPr/>
        </p:nvGrpSpPr>
        <p:grpSpPr>
          <a:xfrm rot="19163872">
            <a:off x="19409215" y="12308942"/>
            <a:ext cx="9291703" cy="1343518"/>
            <a:chOff x="17617972" y="978037"/>
            <a:chExt cx="8595415" cy="1343518"/>
          </a:xfrm>
        </p:grpSpPr>
        <p:sp>
          <p:nvSpPr>
            <p:cNvPr id="28" name="Tekstfelt 18">
              <a:extLst>
                <a:ext uri="{FF2B5EF4-FFF2-40B4-BE49-F238E27FC236}">
                  <a16:creationId xmlns:a16="http://schemas.microsoft.com/office/drawing/2014/main" id="{8F902442-5606-443A-A96F-84ED5C37AEC0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flertal</a:t>
              </a:r>
            </a:p>
          </p:txBody>
        </p:sp>
        <p:sp>
          <p:nvSpPr>
            <p:cNvPr id="29" name="Tekstfelt 19">
              <a:extLst>
                <a:ext uri="{FF2B5EF4-FFF2-40B4-BE49-F238E27FC236}">
                  <a16:creationId xmlns:a16="http://schemas.microsoft.com/office/drawing/2014/main" id="{4C2FA050-4B05-4793-BEB3-57B77DA3266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30" name="Tekstfelt 20">
              <a:extLst>
                <a:ext uri="{FF2B5EF4-FFF2-40B4-BE49-F238E27FC236}">
                  <a16:creationId xmlns:a16="http://schemas.microsoft.com/office/drawing/2014/main" id="{6AF6962B-915E-462B-B629-4C6F4535526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31" name="Tekstfelt 30">
            <a:extLst>
              <a:ext uri="{FF2B5EF4-FFF2-40B4-BE49-F238E27FC236}">
                <a16:creationId xmlns:a16="http://schemas.microsoft.com/office/drawing/2014/main" id="{428A4C44-C07F-4160-A943-03F27A98D3C3}"/>
              </a:ext>
            </a:extLst>
          </p:cNvPr>
          <p:cNvSpPr txBox="1"/>
          <p:nvPr/>
        </p:nvSpPr>
        <p:spPr>
          <a:xfrm>
            <a:off x="0" y="15990432"/>
            <a:ext cx="54448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sur: </a:t>
            </a:r>
            <a:r>
              <a:rPr lang="da-DK" sz="6000" dirty="0" err="1"/>
              <a:t>böse</a:t>
            </a:r>
            <a:endParaRPr lang="da-DK" sz="6000" dirty="0"/>
          </a:p>
          <a:p>
            <a:r>
              <a:rPr lang="da-DK" sz="6000" dirty="0"/>
              <a:t>syg: krank</a:t>
            </a:r>
          </a:p>
          <a:p>
            <a:r>
              <a:rPr lang="da-DK" sz="6000" dirty="0"/>
              <a:t>smuk: </a:t>
            </a:r>
            <a:r>
              <a:rPr lang="da-DK" sz="6000" dirty="0" err="1"/>
              <a:t>schön</a:t>
            </a:r>
            <a:endParaRPr lang="da-DK" sz="6000" dirty="0"/>
          </a:p>
          <a:p>
            <a:r>
              <a:rPr lang="da-DK" sz="6000" dirty="0"/>
              <a:t>gul: </a:t>
            </a:r>
            <a:r>
              <a:rPr lang="da-DK" sz="6000" dirty="0" err="1"/>
              <a:t>gelb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2518150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</a:t>
            </a:r>
          </a:p>
          <a:p>
            <a:r>
              <a:rPr lang="de-DE" sz="13651" dirty="0"/>
              <a:t>wurdest</a:t>
            </a:r>
          </a:p>
          <a:p>
            <a:r>
              <a:rPr lang="de-DE" sz="13651" dirty="0"/>
              <a:t>wurde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wurden</a:t>
            </a:r>
          </a:p>
          <a:p>
            <a:endParaRPr lang="de-DE" sz="13651" dirty="0"/>
          </a:p>
          <a:p>
            <a:r>
              <a:rPr lang="de-DE" sz="13651" dirty="0"/>
              <a:t>wurden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F6D3DA3-6CB1-4B25-8B9A-98C71A214CA2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9E988DEC-C1A9-4A4C-B0FE-8BA5096279EC}"/>
              </a:ext>
            </a:extLst>
          </p:cNvPr>
          <p:cNvGrpSpPr/>
          <p:nvPr/>
        </p:nvGrpSpPr>
        <p:grpSpPr>
          <a:xfrm rot="19163872">
            <a:off x="19301744" y="6036850"/>
            <a:ext cx="8297128" cy="1343518"/>
            <a:chOff x="17916259" y="978037"/>
            <a:chExt cx="8297128" cy="1343518"/>
          </a:xfrm>
        </p:grpSpPr>
        <p:sp>
          <p:nvSpPr>
            <p:cNvPr id="20" name="Tekstfelt 14">
              <a:extLst>
                <a:ext uri="{FF2B5EF4-FFF2-40B4-BE49-F238E27FC236}">
                  <a16:creationId xmlns:a16="http://schemas.microsoft.com/office/drawing/2014/main" id="{2E9354EC-332F-479A-8232-F43BF3BCF397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ental</a:t>
              </a:r>
            </a:p>
          </p:txBody>
        </p:sp>
        <p:sp>
          <p:nvSpPr>
            <p:cNvPr id="21" name="Tekstfelt 15">
              <a:extLst>
                <a:ext uri="{FF2B5EF4-FFF2-40B4-BE49-F238E27FC236}">
                  <a16:creationId xmlns:a16="http://schemas.microsoft.com/office/drawing/2014/main" id="{95913AC1-65ED-49AC-AD09-17557FB0514B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16">
              <a:extLst>
                <a:ext uri="{FF2B5EF4-FFF2-40B4-BE49-F238E27FC236}">
                  <a16:creationId xmlns:a16="http://schemas.microsoft.com/office/drawing/2014/main" id="{1F33982B-D32F-48B4-AE1B-1EF25B727CC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da-DK" sz="7914" dirty="0"/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61FCD63D-A543-4761-9B6E-2BFCB38B9AAF}"/>
              </a:ext>
            </a:extLst>
          </p:cNvPr>
          <p:cNvGrpSpPr/>
          <p:nvPr/>
        </p:nvGrpSpPr>
        <p:grpSpPr>
          <a:xfrm rot="19163872">
            <a:off x="19409215" y="12308942"/>
            <a:ext cx="9291703" cy="1343518"/>
            <a:chOff x="17617972" y="978037"/>
            <a:chExt cx="8595415" cy="1343518"/>
          </a:xfrm>
        </p:grpSpPr>
        <p:sp>
          <p:nvSpPr>
            <p:cNvPr id="28" name="Tekstfelt 18">
              <a:extLst>
                <a:ext uri="{FF2B5EF4-FFF2-40B4-BE49-F238E27FC236}">
                  <a16:creationId xmlns:a16="http://schemas.microsoft.com/office/drawing/2014/main" id="{8F902442-5606-443A-A96F-84ED5C37AEC0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flertal</a:t>
              </a:r>
            </a:p>
          </p:txBody>
        </p:sp>
        <p:sp>
          <p:nvSpPr>
            <p:cNvPr id="29" name="Tekstfelt 19">
              <a:extLst>
                <a:ext uri="{FF2B5EF4-FFF2-40B4-BE49-F238E27FC236}">
                  <a16:creationId xmlns:a16="http://schemas.microsoft.com/office/drawing/2014/main" id="{4C2FA050-4B05-4793-BEB3-57B77DA3266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30" name="Tekstfelt 20">
              <a:extLst>
                <a:ext uri="{FF2B5EF4-FFF2-40B4-BE49-F238E27FC236}">
                  <a16:creationId xmlns:a16="http://schemas.microsoft.com/office/drawing/2014/main" id="{6AF6962B-915E-462B-B629-4C6F4535526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31" name="Tekstfelt 30">
            <a:extLst>
              <a:ext uri="{FF2B5EF4-FFF2-40B4-BE49-F238E27FC236}">
                <a16:creationId xmlns:a16="http://schemas.microsoft.com/office/drawing/2014/main" id="{428A4C44-C07F-4160-A943-03F27A98D3C3}"/>
              </a:ext>
            </a:extLst>
          </p:cNvPr>
          <p:cNvSpPr txBox="1"/>
          <p:nvPr/>
        </p:nvSpPr>
        <p:spPr>
          <a:xfrm>
            <a:off x="0" y="15990432"/>
            <a:ext cx="54448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sur: </a:t>
            </a:r>
            <a:r>
              <a:rPr lang="da-DK" sz="6000" dirty="0" err="1"/>
              <a:t>böse</a:t>
            </a:r>
            <a:endParaRPr lang="da-DK" sz="6000" dirty="0"/>
          </a:p>
          <a:p>
            <a:r>
              <a:rPr lang="da-DK" sz="6000" dirty="0"/>
              <a:t>syg: krank</a:t>
            </a:r>
          </a:p>
          <a:p>
            <a:r>
              <a:rPr lang="da-DK" sz="6000" dirty="0"/>
              <a:t>smuk: </a:t>
            </a:r>
            <a:r>
              <a:rPr lang="da-DK" sz="6000" dirty="0" err="1"/>
              <a:t>schön</a:t>
            </a:r>
            <a:endParaRPr lang="da-DK" sz="6000" dirty="0"/>
          </a:p>
          <a:p>
            <a:r>
              <a:rPr lang="da-DK" sz="6000" dirty="0"/>
              <a:t>gul: </a:t>
            </a:r>
            <a:r>
              <a:rPr lang="da-DK" sz="6000" dirty="0" err="1"/>
              <a:t>gelb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3366112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</a:t>
            </a:r>
          </a:p>
          <a:p>
            <a:r>
              <a:rPr lang="de-DE" sz="13651" dirty="0"/>
              <a:t>wurdest</a:t>
            </a:r>
          </a:p>
          <a:p>
            <a:r>
              <a:rPr lang="de-DE" sz="13651" dirty="0"/>
              <a:t>wurde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wurden</a:t>
            </a:r>
          </a:p>
          <a:p>
            <a:r>
              <a:rPr lang="de-DE" sz="13651" dirty="0"/>
              <a:t>wurdet</a:t>
            </a:r>
          </a:p>
          <a:p>
            <a:endParaRPr lang="de-DE" sz="13651" dirty="0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F6D3DA3-6CB1-4B25-8B9A-98C71A214CA2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9E988DEC-C1A9-4A4C-B0FE-8BA5096279EC}"/>
              </a:ext>
            </a:extLst>
          </p:cNvPr>
          <p:cNvGrpSpPr/>
          <p:nvPr/>
        </p:nvGrpSpPr>
        <p:grpSpPr>
          <a:xfrm rot="19163872">
            <a:off x="19301744" y="6036850"/>
            <a:ext cx="8297128" cy="1343518"/>
            <a:chOff x="17916259" y="978037"/>
            <a:chExt cx="8297128" cy="1343518"/>
          </a:xfrm>
        </p:grpSpPr>
        <p:sp>
          <p:nvSpPr>
            <p:cNvPr id="20" name="Tekstfelt 14">
              <a:extLst>
                <a:ext uri="{FF2B5EF4-FFF2-40B4-BE49-F238E27FC236}">
                  <a16:creationId xmlns:a16="http://schemas.microsoft.com/office/drawing/2014/main" id="{2E9354EC-332F-479A-8232-F43BF3BCF397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ental</a:t>
              </a:r>
            </a:p>
          </p:txBody>
        </p:sp>
        <p:sp>
          <p:nvSpPr>
            <p:cNvPr id="21" name="Tekstfelt 15">
              <a:extLst>
                <a:ext uri="{FF2B5EF4-FFF2-40B4-BE49-F238E27FC236}">
                  <a16:creationId xmlns:a16="http://schemas.microsoft.com/office/drawing/2014/main" id="{95913AC1-65ED-49AC-AD09-17557FB0514B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16">
              <a:extLst>
                <a:ext uri="{FF2B5EF4-FFF2-40B4-BE49-F238E27FC236}">
                  <a16:creationId xmlns:a16="http://schemas.microsoft.com/office/drawing/2014/main" id="{1F33982B-D32F-48B4-AE1B-1EF25B727CC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da-DK" sz="7914" dirty="0"/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61FCD63D-A543-4761-9B6E-2BFCB38B9AAF}"/>
              </a:ext>
            </a:extLst>
          </p:cNvPr>
          <p:cNvGrpSpPr/>
          <p:nvPr/>
        </p:nvGrpSpPr>
        <p:grpSpPr>
          <a:xfrm rot="19163872">
            <a:off x="19409215" y="12308942"/>
            <a:ext cx="9291703" cy="1343518"/>
            <a:chOff x="17617972" y="978037"/>
            <a:chExt cx="8595415" cy="1343518"/>
          </a:xfrm>
        </p:grpSpPr>
        <p:sp>
          <p:nvSpPr>
            <p:cNvPr id="28" name="Tekstfelt 18">
              <a:extLst>
                <a:ext uri="{FF2B5EF4-FFF2-40B4-BE49-F238E27FC236}">
                  <a16:creationId xmlns:a16="http://schemas.microsoft.com/office/drawing/2014/main" id="{8F902442-5606-443A-A96F-84ED5C37AEC0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flertal</a:t>
              </a:r>
            </a:p>
          </p:txBody>
        </p:sp>
        <p:sp>
          <p:nvSpPr>
            <p:cNvPr id="29" name="Tekstfelt 19">
              <a:extLst>
                <a:ext uri="{FF2B5EF4-FFF2-40B4-BE49-F238E27FC236}">
                  <a16:creationId xmlns:a16="http://schemas.microsoft.com/office/drawing/2014/main" id="{4C2FA050-4B05-4793-BEB3-57B77DA3266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30" name="Tekstfelt 20">
              <a:extLst>
                <a:ext uri="{FF2B5EF4-FFF2-40B4-BE49-F238E27FC236}">
                  <a16:creationId xmlns:a16="http://schemas.microsoft.com/office/drawing/2014/main" id="{6AF6962B-915E-462B-B629-4C6F4535526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31" name="Tekstfelt 30">
            <a:extLst>
              <a:ext uri="{FF2B5EF4-FFF2-40B4-BE49-F238E27FC236}">
                <a16:creationId xmlns:a16="http://schemas.microsoft.com/office/drawing/2014/main" id="{428A4C44-C07F-4160-A943-03F27A98D3C3}"/>
              </a:ext>
            </a:extLst>
          </p:cNvPr>
          <p:cNvSpPr txBox="1"/>
          <p:nvPr/>
        </p:nvSpPr>
        <p:spPr>
          <a:xfrm>
            <a:off x="0" y="15990432"/>
            <a:ext cx="54448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sur: </a:t>
            </a:r>
            <a:r>
              <a:rPr lang="da-DK" sz="6000" dirty="0" err="1"/>
              <a:t>böse</a:t>
            </a:r>
            <a:endParaRPr lang="da-DK" sz="6000" dirty="0"/>
          </a:p>
          <a:p>
            <a:r>
              <a:rPr lang="da-DK" sz="6000" dirty="0"/>
              <a:t>syg: krank</a:t>
            </a:r>
          </a:p>
          <a:p>
            <a:r>
              <a:rPr lang="da-DK" sz="6000" dirty="0"/>
              <a:t>smuk: </a:t>
            </a:r>
            <a:r>
              <a:rPr lang="da-DK" sz="6000" dirty="0" err="1"/>
              <a:t>schön</a:t>
            </a:r>
            <a:endParaRPr lang="da-DK" sz="6000" dirty="0"/>
          </a:p>
          <a:p>
            <a:r>
              <a:rPr lang="da-DK" sz="6000" dirty="0"/>
              <a:t>gul: </a:t>
            </a:r>
            <a:r>
              <a:rPr lang="da-DK" sz="6000" dirty="0" err="1"/>
              <a:t>gelb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31667715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</a:t>
            </a:r>
          </a:p>
          <a:p>
            <a:r>
              <a:rPr lang="de-DE" sz="13651" dirty="0"/>
              <a:t>wurdest</a:t>
            </a:r>
          </a:p>
          <a:p>
            <a:r>
              <a:rPr lang="de-DE" sz="13651" dirty="0"/>
              <a:t>wurde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wurden</a:t>
            </a:r>
          </a:p>
          <a:p>
            <a:endParaRPr lang="de-DE" sz="13651" dirty="0"/>
          </a:p>
          <a:p>
            <a:r>
              <a:rPr lang="de-DE" sz="13651" dirty="0"/>
              <a:t>wurden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F6D3DA3-6CB1-4B25-8B9A-98C71A214CA2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9E988DEC-C1A9-4A4C-B0FE-8BA5096279EC}"/>
              </a:ext>
            </a:extLst>
          </p:cNvPr>
          <p:cNvGrpSpPr/>
          <p:nvPr/>
        </p:nvGrpSpPr>
        <p:grpSpPr>
          <a:xfrm rot="19163872">
            <a:off x="19301744" y="6036850"/>
            <a:ext cx="8297128" cy="1343518"/>
            <a:chOff x="17916259" y="978037"/>
            <a:chExt cx="8297128" cy="1343518"/>
          </a:xfrm>
        </p:grpSpPr>
        <p:sp>
          <p:nvSpPr>
            <p:cNvPr id="20" name="Tekstfelt 14">
              <a:extLst>
                <a:ext uri="{FF2B5EF4-FFF2-40B4-BE49-F238E27FC236}">
                  <a16:creationId xmlns:a16="http://schemas.microsoft.com/office/drawing/2014/main" id="{2E9354EC-332F-479A-8232-F43BF3BCF397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ental</a:t>
              </a:r>
            </a:p>
          </p:txBody>
        </p:sp>
        <p:sp>
          <p:nvSpPr>
            <p:cNvPr id="21" name="Tekstfelt 15">
              <a:extLst>
                <a:ext uri="{FF2B5EF4-FFF2-40B4-BE49-F238E27FC236}">
                  <a16:creationId xmlns:a16="http://schemas.microsoft.com/office/drawing/2014/main" id="{95913AC1-65ED-49AC-AD09-17557FB0514B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16">
              <a:extLst>
                <a:ext uri="{FF2B5EF4-FFF2-40B4-BE49-F238E27FC236}">
                  <a16:creationId xmlns:a16="http://schemas.microsoft.com/office/drawing/2014/main" id="{1F33982B-D32F-48B4-AE1B-1EF25B727CC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61FCD63D-A543-4761-9B6E-2BFCB38B9AAF}"/>
              </a:ext>
            </a:extLst>
          </p:cNvPr>
          <p:cNvGrpSpPr/>
          <p:nvPr/>
        </p:nvGrpSpPr>
        <p:grpSpPr>
          <a:xfrm rot="19163872">
            <a:off x="19409215" y="12308942"/>
            <a:ext cx="9291703" cy="1343518"/>
            <a:chOff x="17617972" y="978037"/>
            <a:chExt cx="8595415" cy="1343518"/>
          </a:xfrm>
        </p:grpSpPr>
        <p:sp>
          <p:nvSpPr>
            <p:cNvPr id="28" name="Tekstfelt 18">
              <a:extLst>
                <a:ext uri="{FF2B5EF4-FFF2-40B4-BE49-F238E27FC236}">
                  <a16:creationId xmlns:a16="http://schemas.microsoft.com/office/drawing/2014/main" id="{8F902442-5606-443A-A96F-84ED5C37AEC0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flertal</a:t>
              </a:r>
            </a:p>
          </p:txBody>
        </p:sp>
        <p:sp>
          <p:nvSpPr>
            <p:cNvPr id="29" name="Tekstfelt 19">
              <a:extLst>
                <a:ext uri="{FF2B5EF4-FFF2-40B4-BE49-F238E27FC236}">
                  <a16:creationId xmlns:a16="http://schemas.microsoft.com/office/drawing/2014/main" id="{4C2FA050-4B05-4793-BEB3-57B77DA3266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30" name="Tekstfelt 20">
              <a:extLst>
                <a:ext uri="{FF2B5EF4-FFF2-40B4-BE49-F238E27FC236}">
                  <a16:creationId xmlns:a16="http://schemas.microsoft.com/office/drawing/2014/main" id="{6AF6962B-915E-462B-B629-4C6F4535526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da-DK" sz="7914" dirty="0"/>
            </a:p>
          </p:txBody>
        </p:sp>
      </p:grpSp>
      <p:sp>
        <p:nvSpPr>
          <p:cNvPr id="31" name="Tekstfelt 30">
            <a:extLst>
              <a:ext uri="{FF2B5EF4-FFF2-40B4-BE49-F238E27FC236}">
                <a16:creationId xmlns:a16="http://schemas.microsoft.com/office/drawing/2014/main" id="{428A4C44-C07F-4160-A943-03F27A98D3C3}"/>
              </a:ext>
            </a:extLst>
          </p:cNvPr>
          <p:cNvSpPr txBox="1"/>
          <p:nvPr/>
        </p:nvSpPr>
        <p:spPr>
          <a:xfrm>
            <a:off x="0" y="15990432"/>
            <a:ext cx="54448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sur: </a:t>
            </a:r>
            <a:r>
              <a:rPr lang="da-DK" sz="6000" dirty="0" err="1"/>
              <a:t>böse</a:t>
            </a:r>
            <a:endParaRPr lang="da-DK" sz="6000" dirty="0"/>
          </a:p>
          <a:p>
            <a:r>
              <a:rPr lang="da-DK" sz="6000" dirty="0"/>
              <a:t>syg: krank</a:t>
            </a:r>
          </a:p>
          <a:p>
            <a:r>
              <a:rPr lang="da-DK" sz="6000" dirty="0"/>
              <a:t>smuk: </a:t>
            </a:r>
            <a:r>
              <a:rPr lang="da-DK" sz="6000" dirty="0" err="1"/>
              <a:t>schön</a:t>
            </a:r>
            <a:endParaRPr lang="da-DK" sz="6000" dirty="0"/>
          </a:p>
          <a:p>
            <a:r>
              <a:rPr lang="da-DK" sz="6000" dirty="0"/>
              <a:t>gul: </a:t>
            </a:r>
            <a:r>
              <a:rPr lang="da-DK" sz="6000" dirty="0" err="1"/>
              <a:t>gelb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11541617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</a:t>
            </a:r>
          </a:p>
          <a:p>
            <a:r>
              <a:rPr lang="de-DE" sz="13651" dirty="0"/>
              <a:t>wurdest</a:t>
            </a:r>
          </a:p>
          <a:p>
            <a:r>
              <a:rPr lang="de-DE" sz="13651" dirty="0"/>
              <a:t>wurde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wurden</a:t>
            </a:r>
          </a:p>
          <a:p>
            <a:r>
              <a:rPr lang="de-DE" sz="13651" dirty="0"/>
              <a:t>wurdet</a:t>
            </a:r>
          </a:p>
          <a:p>
            <a:r>
              <a:rPr lang="de-DE" sz="13651" dirty="0"/>
              <a:t>wurden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F6D3DA3-6CB1-4B25-8B9A-98C71A214CA2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9E988DEC-C1A9-4A4C-B0FE-8BA5096279EC}"/>
              </a:ext>
            </a:extLst>
          </p:cNvPr>
          <p:cNvGrpSpPr/>
          <p:nvPr/>
        </p:nvGrpSpPr>
        <p:grpSpPr>
          <a:xfrm rot="19163872">
            <a:off x="19301744" y="6036850"/>
            <a:ext cx="8297128" cy="1343518"/>
            <a:chOff x="17916259" y="978037"/>
            <a:chExt cx="8297128" cy="1343518"/>
          </a:xfrm>
        </p:grpSpPr>
        <p:sp>
          <p:nvSpPr>
            <p:cNvPr id="20" name="Tekstfelt 14">
              <a:extLst>
                <a:ext uri="{FF2B5EF4-FFF2-40B4-BE49-F238E27FC236}">
                  <a16:creationId xmlns:a16="http://schemas.microsoft.com/office/drawing/2014/main" id="{2E9354EC-332F-479A-8232-F43BF3BCF397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ental</a:t>
              </a:r>
            </a:p>
          </p:txBody>
        </p:sp>
        <p:sp>
          <p:nvSpPr>
            <p:cNvPr id="21" name="Tekstfelt 15">
              <a:extLst>
                <a:ext uri="{FF2B5EF4-FFF2-40B4-BE49-F238E27FC236}">
                  <a16:creationId xmlns:a16="http://schemas.microsoft.com/office/drawing/2014/main" id="{95913AC1-65ED-49AC-AD09-17557FB0514B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16">
              <a:extLst>
                <a:ext uri="{FF2B5EF4-FFF2-40B4-BE49-F238E27FC236}">
                  <a16:creationId xmlns:a16="http://schemas.microsoft.com/office/drawing/2014/main" id="{1F33982B-D32F-48B4-AE1B-1EF25B727CC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61FCD63D-A543-4761-9B6E-2BFCB38B9AAF}"/>
              </a:ext>
            </a:extLst>
          </p:cNvPr>
          <p:cNvGrpSpPr/>
          <p:nvPr/>
        </p:nvGrpSpPr>
        <p:grpSpPr>
          <a:xfrm rot="19163872">
            <a:off x="19409215" y="12308942"/>
            <a:ext cx="9291703" cy="1343518"/>
            <a:chOff x="17617972" y="978037"/>
            <a:chExt cx="8595415" cy="1343518"/>
          </a:xfrm>
        </p:grpSpPr>
        <p:sp>
          <p:nvSpPr>
            <p:cNvPr id="28" name="Tekstfelt 18">
              <a:extLst>
                <a:ext uri="{FF2B5EF4-FFF2-40B4-BE49-F238E27FC236}">
                  <a16:creationId xmlns:a16="http://schemas.microsoft.com/office/drawing/2014/main" id="{8F902442-5606-443A-A96F-84ED5C37AEC0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flertal</a:t>
              </a:r>
            </a:p>
          </p:txBody>
        </p:sp>
        <p:sp>
          <p:nvSpPr>
            <p:cNvPr id="29" name="Tekstfelt 19">
              <a:extLst>
                <a:ext uri="{FF2B5EF4-FFF2-40B4-BE49-F238E27FC236}">
                  <a16:creationId xmlns:a16="http://schemas.microsoft.com/office/drawing/2014/main" id="{4C2FA050-4B05-4793-BEB3-57B77DA3266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30" name="Tekstfelt 20">
              <a:extLst>
                <a:ext uri="{FF2B5EF4-FFF2-40B4-BE49-F238E27FC236}">
                  <a16:creationId xmlns:a16="http://schemas.microsoft.com/office/drawing/2014/main" id="{6AF6962B-915E-462B-B629-4C6F4535526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31" name="Tekstfelt 30">
            <a:extLst>
              <a:ext uri="{FF2B5EF4-FFF2-40B4-BE49-F238E27FC236}">
                <a16:creationId xmlns:a16="http://schemas.microsoft.com/office/drawing/2014/main" id="{428A4C44-C07F-4160-A943-03F27A98D3C3}"/>
              </a:ext>
            </a:extLst>
          </p:cNvPr>
          <p:cNvSpPr txBox="1"/>
          <p:nvPr/>
        </p:nvSpPr>
        <p:spPr>
          <a:xfrm>
            <a:off x="0" y="15990432"/>
            <a:ext cx="54448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sur: </a:t>
            </a:r>
            <a:r>
              <a:rPr lang="da-DK" sz="6000" dirty="0" err="1"/>
              <a:t>böse</a:t>
            </a:r>
            <a:endParaRPr lang="da-DK" sz="6000" dirty="0"/>
          </a:p>
          <a:p>
            <a:r>
              <a:rPr lang="da-DK" sz="6000" dirty="0"/>
              <a:t>syg: krank</a:t>
            </a:r>
          </a:p>
          <a:p>
            <a:r>
              <a:rPr lang="da-DK" sz="6000" dirty="0"/>
              <a:t>smuk: </a:t>
            </a:r>
            <a:r>
              <a:rPr lang="da-DK" sz="6000" dirty="0" err="1"/>
              <a:t>schön</a:t>
            </a:r>
            <a:endParaRPr lang="da-DK" sz="6000" dirty="0"/>
          </a:p>
          <a:p>
            <a:r>
              <a:rPr lang="da-DK" sz="6000" dirty="0"/>
              <a:t>gul: </a:t>
            </a:r>
            <a:r>
              <a:rPr lang="da-DK" sz="6000" dirty="0" err="1"/>
              <a:t>gelb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37278251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</a:t>
            </a:r>
          </a:p>
          <a:p>
            <a:endParaRPr lang="de-DE" sz="13651" dirty="0"/>
          </a:p>
          <a:p>
            <a:r>
              <a:rPr lang="de-DE" sz="13651" dirty="0"/>
              <a:t>wurde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wurden</a:t>
            </a:r>
          </a:p>
          <a:p>
            <a:r>
              <a:rPr lang="de-DE" sz="13651" dirty="0"/>
              <a:t>wurdet</a:t>
            </a:r>
          </a:p>
          <a:p>
            <a:r>
              <a:rPr lang="de-DE" sz="13651" dirty="0"/>
              <a:t>wurden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F6D3DA3-6CB1-4B25-8B9A-98C71A214CA2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9E988DEC-C1A9-4A4C-B0FE-8BA5096279EC}"/>
              </a:ext>
            </a:extLst>
          </p:cNvPr>
          <p:cNvGrpSpPr/>
          <p:nvPr/>
        </p:nvGrpSpPr>
        <p:grpSpPr>
          <a:xfrm rot="19163872">
            <a:off x="19301744" y="6036850"/>
            <a:ext cx="8297128" cy="1343518"/>
            <a:chOff x="17916259" y="978037"/>
            <a:chExt cx="8297128" cy="1343518"/>
          </a:xfrm>
        </p:grpSpPr>
        <p:sp>
          <p:nvSpPr>
            <p:cNvPr id="20" name="Tekstfelt 14">
              <a:extLst>
                <a:ext uri="{FF2B5EF4-FFF2-40B4-BE49-F238E27FC236}">
                  <a16:creationId xmlns:a16="http://schemas.microsoft.com/office/drawing/2014/main" id="{2E9354EC-332F-479A-8232-F43BF3BCF397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ental</a:t>
              </a:r>
            </a:p>
          </p:txBody>
        </p:sp>
        <p:sp>
          <p:nvSpPr>
            <p:cNvPr id="21" name="Tekstfelt 15">
              <a:extLst>
                <a:ext uri="{FF2B5EF4-FFF2-40B4-BE49-F238E27FC236}">
                  <a16:creationId xmlns:a16="http://schemas.microsoft.com/office/drawing/2014/main" id="{95913AC1-65ED-49AC-AD09-17557FB0514B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16">
              <a:extLst>
                <a:ext uri="{FF2B5EF4-FFF2-40B4-BE49-F238E27FC236}">
                  <a16:creationId xmlns:a16="http://schemas.microsoft.com/office/drawing/2014/main" id="{1F33982B-D32F-48B4-AE1B-1EF25B727CC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da-DK" sz="7914" dirty="0"/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61FCD63D-A543-4761-9B6E-2BFCB38B9AAF}"/>
              </a:ext>
            </a:extLst>
          </p:cNvPr>
          <p:cNvGrpSpPr/>
          <p:nvPr/>
        </p:nvGrpSpPr>
        <p:grpSpPr>
          <a:xfrm rot="19163872">
            <a:off x="19409215" y="12308942"/>
            <a:ext cx="9291703" cy="1343518"/>
            <a:chOff x="17617972" y="978037"/>
            <a:chExt cx="8595415" cy="1343518"/>
          </a:xfrm>
        </p:grpSpPr>
        <p:sp>
          <p:nvSpPr>
            <p:cNvPr id="28" name="Tekstfelt 18">
              <a:extLst>
                <a:ext uri="{FF2B5EF4-FFF2-40B4-BE49-F238E27FC236}">
                  <a16:creationId xmlns:a16="http://schemas.microsoft.com/office/drawing/2014/main" id="{8F902442-5606-443A-A96F-84ED5C37AEC0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flertal</a:t>
              </a:r>
            </a:p>
          </p:txBody>
        </p:sp>
        <p:sp>
          <p:nvSpPr>
            <p:cNvPr id="29" name="Tekstfelt 19">
              <a:extLst>
                <a:ext uri="{FF2B5EF4-FFF2-40B4-BE49-F238E27FC236}">
                  <a16:creationId xmlns:a16="http://schemas.microsoft.com/office/drawing/2014/main" id="{4C2FA050-4B05-4793-BEB3-57B77DA3266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30" name="Tekstfelt 20">
              <a:extLst>
                <a:ext uri="{FF2B5EF4-FFF2-40B4-BE49-F238E27FC236}">
                  <a16:creationId xmlns:a16="http://schemas.microsoft.com/office/drawing/2014/main" id="{6AF6962B-915E-462B-B629-4C6F4535526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31" name="Tekstfelt 30">
            <a:extLst>
              <a:ext uri="{FF2B5EF4-FFF2-40B4-BE49-F238E27FC236}">
                <a16:creationId xmlns:a16="http://schemas.microsoft.com/office/drawing/2014/main" id="{428A4C44-C07F-4160-A943-03F27A98D3C3}"/>
              </a:ext>
            </a:extLst>
          </p:cNvPr>
          <p:cNvSpPr txBox="1"/>
          <p:nvPr/>
        </p:nvSpPr>
        <p:spPr>
          <a:xfrm>
            <a:off x="0" y="15990432"/>
            <a:ext cx="54448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sur: </a:t>
            </a:r>
            <a:r>
              <a:rPr lang="da-DK" sz="6000" dirty="0" err="1"/>
              <a:t>böse</a:t>
            </a:r>
            <a:endParaRPr lang="da-DK" sz="6000" dirty="0"/>
          </a:p>
          <a:p>
            <a:r>
              <a:rPr lang="da-DK" sz="6000" dirty="0"/>
              <a:t>syg: krank</a:t>
            </a:r>
          </a:p>
          <a:p>
            <a:r>
              <a:rPr lang="da-DK" sz="6000" dirty="0"/>
              <a:t>smuk: </a:t>
            </a:r>
            <a:r>
              <a:rPr lang="da-DK" sz="6000" dirty="0" err="1"/>
              <a:t>schön</a:t>
            </a:r>
            <a:endParaRPr lang="da-DK" sz="6000" dirty="0"/>
          </a:p>
          <a:p>
            <a:r>
              <a:rPr lang="da-DK" sz="6000" dirty="0"/>
              <a:t>gul: </a:t>
            </a:r>
            <a:r>
              <a:rPr lang="da-DK" sz="6000" dirty="0" err="1"/>
              <a:t>gelb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3299262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wurdest</a:t>
            </a:r>
          </a:p>
          <a:p>
            <a:r>
              <a:rPr lang="de-DE" sz="13651" dirty="0"/>
              <a:t>wurde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wurden</a:t>
            </a:r>
          </a:p>
          <a:p>
            <a:r>
              <a:rPr lang="de-DE" sz="13651" dirty="0"/>
              <a:t>wurdet</a:t>
            </a:r>
          </a:p>
          <a:p>
            <a:r>
              <a:rPr lang="de-DE" sz="13651" dirty="0"/>
              <a:t>wurden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F6D3DA3-6CB1-4B25-8B9A-98C71A214CA2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9E988DEC-C1A9-4A4C-B0FE-8BA5096279EC}"/>
              </a:ext>
            </a:extLst>
          </p:cNvPr>
          <p:cNvGrpSpPr/>
          <p:nvPr/>
        </p:nvGrpSpPr>
        <p:grpSpPr>
          <a:xfrm rot="19163872">
            <a:off x="19301744" y="6036850"/>
            <a:ext cx="8297128" cy="1343518"/>
            <a:chOff x="17916259" y="978037"/>
            <a:chExt cx="8297128" cy="1343518"/>
          </a:xfrm>
        </p:grpSpPr>
        <p:sp>
          <p:nvSpPr>
            <p:cNvPr id="20" name="Tekstfelt 14">
              <a:extLst>
                <a:ext uri="{FF2B5EF4-FFF2-40B4-BE49-F238E27FC236}">
                  <a16:creationId xmlns:a16="http://schemas.microsoft.com/office/drawing/2014/main" id="{2E9354EC-332F-479A-8232-F43BF3BCF397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ental</a:t>
              </a:r>
            </a:p>
          </p:txBody>
        </p:sp>
        <p:sp>
          <p:nvSpPr>
            <p:cNvPr id="21" name="Tekstfelt 15">
              <a:extLst>
                <a:ext uri="{FF2B5EF4-FFF2-40B4-BE49-F238E27FC236}">
                  <a16:creationId xmlns:a16="http://schemas.microsoft.com/office/drawing/2014/main" id="{95913AC1-65ED-49AC-AD09-17557FB0514B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16">
              <a:extLst>
                <a:ext uri="{FF2B5EF4-FFF2-40B4-BE49-F238E27FC236}">
                  <a16:creationId xmlns:a16="http://schemas.microsoft.com/office/drawing/2014/main" id="{1F33982B-D32F-48B4-AE1B-1EF25B727CC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61FCD63D-A543-4761-9B6E-2BFCB38B9AAF}"/>
              </a:ext>
            </a:extLst>
          </p:cNvPr>
          <p:cNvGrpSpPr/>
          <p:nvPr/>
        </p:nvGrpSpPr>
        <p:grpSpPr>
          <a:xfrm rot="19163872">
            <a:off x="19409215" y="12308942"/>
            <a:ext cx="9291703" cy="1343518"/>
            <a:chOff x="17617972" y="978037"/>
            <a:chExt cx="8595415" cy="1343518"/>
          </a:xfrm>
        </p:grpSpPr>
        <p:sp>
          <p:nvSpPr>
            <p:cNvPr id="28" name="Tekstfelt 18">
              <a:extLst>
                <a:ext uri="{FF2B5EF4-FFF2-40B4-BE49-F238E27FC236}">
                  <a16:creationId xmlns:a16="http://schemas.microsoft.com/office/drawing/2014/main" id="{8F902442-5606-443A-A96F-84ED5C37AEC0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flertal</a:t>
              </a:r>
            </a:p>
          </p:txBody>
        </p:sp>
        <p:sp>
          <p:nvSpPr>
            <p:cNvPr id="29" name="Tekstfelt 19">
              <a:extLst>
                <a:ext uri="{FF2B5EF4-FFF2-40B4-BE49-F238E27FC236}">
                  <a16:creationId xmlns:a16="http://schemas.microsoft.com/office/drawing/2014/main" id="{4C2FA050-4B05-4793-BEB3-57B77DA3266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30" name="Tekstfelt 20">
              <a:extLst>
                <a:ext uri="{FF2B5EF4-FFF2-40B4-BE49-F238E27FC236}">
                  <a16:creationId xmlns:a16="http://schemas.microsoft.com/office/drawing/2014/main" id="{6AF6962B-915E-462B-B629-4C6F4535526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da-DK" sz="7914" dirty="0"/>
            </a:p>
          </p:txBody>
        </p:sp>
      </p:grpSp>
      <p:sp>
        <p:nvSpPr>
          <p:cNvPr id="31" name="Tekstfelt 30">
            <a:extLst>
              <a:ext uri="{FF2B5EF4-FFF2-40B4-BE49-F238E27FC236}">
                <a16:creationId xmlns:a16="http://schemas.microsoft.com/office/drawing/2014/main" id="{428A4C44-C07F-4160-A943-03F27A98D3C3}"/>
              </a:ext>
            </a:extLst>
          </p:cNvPr>
          <p:cNvSpPr txBox="1"/>
          <p:nvPr/>
        </p:nvSpPr>
        <p:spPr>
          <a:xfrm>
            <a:off x="0" y="15990432"/>
            <a:ext cx="54448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sur: </a:t>
            </a:r>
            <a:r>
              <a:rPr lang="da-DK" sz="6000" dirty="0" err="1"/>
              <a:t>böse</a:t>
            </a:r>
            <a:endParaRPr lang="da-DK" sz="6000" dirty="0"/>
          </a:p>
          <a:p>
            <a:r>
              <a:rPr lang="da-DK" sz="6000" dirty="0"/>
              <a:t>syg: krank</a:t>
            </a:r>
          </a:p>
          <a:p>
            <a:r>
              <a:rPr lang="da-DK" sz="6000" dirty="0"/>
              <a:t>smuk: </a:t>
            </a:r>
            <a:r>
              <a:rPr lang="da-DK" sz="6000" dirty="0" err="1"/>
              <a:t>schön</a:t>
            </a:r>
            <a:endParaRPr lang="da-DK" sz="6000" dirty="0"/>
          </a:p>
          <a:p>
            <a:r>
              <a:rPr lang="da-DK" sz="6000" dirty="0"/>
              <a:t>gul: </a:t>
            </a:r>
            <a:r>
              <a:rPr lang="da-DK" sz="6000" dirty="0" err="1"/>
              <a:t>gelb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1593021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</a:t>
            </a:r>
          </a:p>
          <a:p>
            <a:r>
              <a:rPr lang="de-DE" sz="13651" dirty="0"/>
              <a:t>wurdest</a:t>
            </a:r>
          </a:p>
          <a:p>
            <a:endParaRPr lang="de-DE" sz="13651" dirty="0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wurden</a:t>
            </a:r>
          </a:p>
          <a:p>
            <a:r>
              <a:rPr lang="de-DE" sz="13651" dirty="0"/>
              <a:t>wurdet</a:t>
            </a:r>
          </a:p>
          <a:p>
            <a:r>
              <a:rPr lang="de-DE" sz="13651" dirty="0"/>
              <a:t>wurden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F6D3DA3-6CB1-4B25-8B9A-98C71A214CA2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9E988DEC-C1A9-4A4C-B0FE-8BA5096279EC}"/>
              </a:ext>
            </a:extLst>
          </p:cNvPr>
          <p:cNvGrpSpPr/>
          <p:nvPr/>
        </p:nvGrpSpPr>
        <p:grpSpPr>
          <a:xfrm rot="19163872">
            <a:off x="19301744" y="6036850"/>
            <a:ext cx="8297128" cy="1343518"/>
            <a:chOff x="17916259" y="978037"/>
            <a:chExt cx="8297128" cy="1343518"/>
          </a:xfrm>
        </p:grpSpPr>
        <p:sp>
          <p:nvSpPr>
            <p:cNvPr id="20" name="Tekstfelt 14">
              <a:extLst>
                <a:ext uri="{FF2B5EF4-FFF2-40B4-BE49-F238E27FC236}">
                  <a16:creationId xmlns:a16="http://schemas.microsoft.com/office/drawing/2014/main" id="{2E9354EC-332F-479A-8232-F43BF3BCF397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da-DK" sz="7914" dirty="0"/>
            </a:p>
          </p:txBody>
        </p:sp>
        <p:sp>
          <p:nvSpPr>
            <p:cNvPr id="21" name="Tekstfelt 15">
              <a:extLst>
                <a:ext uri="{FF2B5EF4-FFF2-40B4-BE49-F238E27FC236}">
                  <a16:creationId xmlns:a16="http://schemas.microsoft.com/office/drawing/2014/main" id="{95913AC1-65ED-49AC-AD09-17557FB0514B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16">
              <a:extLst>
                <a:ext uri="{FF2B5EF4-FFF2-40B4-BE49-F238E27FC236}">
                  <a16:creationId xmlns:a16="http://schemas.microsoft.com/office/drawing/2014/main" id="{1F33982B-D32F-48B4-AE1B-1EF25B727CC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61FCD63D-A543-4761-9B6E-2BFCB38B9AAF}"/>
              </a:ext>
            </a:extLst>
          </p:cNvPr>
          <p:cNvGrpSpPr/>
          <p:nvPr/>
        </p:nvGrpSpPr>
        <p:grpSpPr>
          <a:xfrm rot="19163872">
            <a:off x="19409215" y="12308942"/>
            <a:ext cx="9291703" cy="1343518"/>
            <a:chOff x="17617972" y="978037"/>
            <a:chExt cx="8595415" cy="1343518"/>
          </a:xfrm>
        </p:grpSpPr>
        <p:sp>
          <p:nvSpPr>
            <p:cNvPr id="28" name="Tekstfelt 18">
              <a:extLst>
                <a:ext uri="{FF2B5EF4-FFF2-40B4-BE49-F238E27FC236}">
                  <a16:creationId xmlns:a16="http://schemas.microsoft.com/office/drawing/2014/main" id="{8F902442-5606-443A-A96F-84ED5C37AEC0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flertal</a:t>
              </a:r>
            </a:p>
          </p:txBody>
        </p:sp>
        <p:sp>
          <p:nvSpPr>
            <p:cNvPr id="29" name="Tekstfelt 19">
              <a:extLst>
                <a:ext uri="{FF2B5EF4-FFF2-40B4-BE49-F238E27FC236}">
                  <a16:creationId xmlns:a16="http://schemas.microsoft.com/office/drawing/2014/main" id="{4C2FA050-4B05-4793-BEB3-57B77DA3266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30" name="Tekstfelt 20">
              <a:extLst>
                <a:ext uri="{FF2B5EF4-FFF2-40B4-BE49-F238E27FC236}">
                  <a16:creationId xmlns:a16="http://schemas.microsoft.com/office/drawing/2014/main" id="{6AF6962B-915E-462B-B629-4C6F4535526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31" name="Tekstfelt 30">
            <a:extLst>
              <a:ext uri="{FF2B5EF4-FFF2-40B4-BE49-F238E27FC236}">
                <a16:creationId xmlns:a16="http://schemas.microsoft.com/office/drawing/2014/main" id="{428A4C44-C07F-4160-A943-03F27A98D3C3}"/>
              </a:ext>
            </a:extLst>
          </p:cNvPr>
          <p:cNvSpPr txBox="1"/>
          <p:nvPr/>
        </p:nvSpPr>
        <p:spPr>
          <a:xfrm>
            <a:off x="0" y="15990432"/>
            <a:ext cx="54448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sur: </a:t>
            </a:r>
            <a:r>
              <a:rPr lang="da-DK" sz="6000" dirty="0" err="1"/>
              <a:t>böse</a:t>
            </a:r>
            <a:endParaRPr lang="da-DK" sz="6000" dirty="0"/>
          </a:p>
          <a:p>
            <a:r>
              <a:rPr lang="da-DK" sz="6000" dirty="0"/>
              <a:t>syg: krank</a:t>
            </a:r>
          </a:p>
          <a:p>
            <a:r>
              <a:rPr lang="da-DK" sz="6000" dirty="0"/>
              <a:t>smuk: </a:t>
            </a:r>
            <a:r>
              <a:rPr lang="da-DK" sz="6000" dirty="0" err="1"/>
              <a:t>schön</a:t>
            </a:r>
            <a:endParaRPr lang="da-DK" sz="6000" dirty="0"/>
          </a:p>
          <a:p>
            <a:r>
              <a:rPr lang="da-DK" sz="6000" dirty="0"/>
              <a:t>gul: </a:t>
            </a:r>
            <a:r>
              <a:rPr lang="da-DK" sz="6000" dirty="0" err="1"/>
              <a:t>gelb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11297608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</a:t>
            </a:r>
          </a:p>
          <a:p>
            <a:endParaRPr lang="de-DE" sz="13651" dirty="0"/>
          </a:p>
          <a:p>
            <a:r>
              <a:rPr lang="de-DE" sz="13651" dirty="0"/>
              <a:t>wurde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wurden</a:t>
            </a:r>
          </a:p>
          <a:p>
            <a:r>
              <a:rPr lang="de-DE" sz="13651" dirty="0"/>
              <a:t>wurdet</a:t>
            </a:r>
          </a:p>
          <a:p>
            <a:r>
              <a:rPr lang="de-DE" sz="13651" dirty="0"/>
              <a:t>wurden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F6D3DA3-6CB1-4B25-8B9A-98C71A214CA2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9E988DEC-C1A9-4A4C-B0FE-8BA5096279EC}"/>
              </a:ext>
            </a:extLst>
          </p:cNvPr>
          <p:cNvGrpSpPr/>
          <p:nvPr/>
        </p:nvGrpSpPr>
        <p:grpSpPr>
          <a:xfrm rot="19163872">
            <a:off x="19301744" y="6036850"/>
            <a:ext cx="8297128" cy="1343518"/>
            <a:chOff x="17916259" y="978037"/>
            <a:chExt cx="8297128" cy="1343518"/>
          </a:xfrm>
        </p:grpSpPr>
        <p:sp>
          <p:nvSpPr>
            <p:cNvPr id="20" name="Tekstfelt 14">
              <a:extLst>
                <a:ext uri="{FF2B5EF4-FFF2-40B4-BE49-F238E27FC236}">
                  <a16:creationId xmlns:a16="http://schemas.microsoft.com/office/drawing/2014/main" id="{2E9354EC-332F-479A-8232-F43BF3BCF397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ental</a:t>
              </a:r>
            </a:p>
          </p:txBody>
        </p:sp>
        <p:sp>
          <p:nvSpPr>
            <p:cNvPr id="21" name="Tekstfelt 15">
              <a:extLst>
                <a:ext uri="{FF2B5EF4-FFF2-40B4-BE49-F238E27FC236}">
                  <a16:creationId xmlns:a16="http://schemas.microsoft.com/office/drawing/2014/main" id="{95913AC1-65ED-49AC-AD09-17557FB0514B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16">
              <a:extLst>
                <a:ext uri="{FF2B5EF4-FFF2-40B4-BE49-F238E27FC236}">
                  <a16:creationId xmlns:a16="http://schemas.microsoft.com/office/drawing/2014/main" id="{1F33982B-D32F-48B4-AE1B-1EF25B727CC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61FCD63D-A543-4761-9B6E-2BFCB38B9AAF}"/>
              </a:ext>
            </a:extLst>
          </p:cNvPr>
          <p:cNvGrpSpPr/>
          <p:nvPr/>
        </p:nvGrpSpPr>
        <p:grpSpPr>
          <a:xfrm rot="19163872">
            <a:off x="19409215" y="12308942"/>
            <a:ext cx="9291703" cy="1343518"/>
            <a:chOff x="17617972" y="978037"/>
            <a:chExt cx="8595415" cy="1343518"/>
          </a:xfrm>
        </p:grpSpPr>
        <p:sp>
          <p:nvSpPr>
            <p:cNvPr id="28" name="Tekstfelt 18">
              <a:extLst>
                <a:ext uri="{FF2B5EF4-FFF2-40B4-BE49-F238E27FC236}">
                  <a16:creationId xmlns:a16="http://schemas.microsoft.com/office/drawing/2014/main" id="{8F902442-5606-443A-A96F-84ED5C37AEC0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da-DK" sz="7914" dirty="0"/>
            </a:p>
          </p:txBody>
        </p:sp>
        <p:sp>
          <p:nvSpPr>
            <p:cNvPr id="29" name="Tekstfelt 19">
              <a:extLst>
                <a:ext uri="{FF2B5EF4-FFF2-40B4-BE49-F238E27FC236}">
                  <a16:creationId xmlns:a16="http://schemas.microsoft.com/office/drawing/2014/main" id="{4C2FA050-4B05-4793-BEB3-57B77DA3266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30" name="Tekstfelt 20">
              <a:extLst>
                <a:ext uri="{FF2B5EF4-FFF2-40B4-BE49-F238E27FC236}">
                  <a16:creationId xmlns:a16="http://schemas.microsoft.com/office/drawing/2014/main" id="{6AF6962B-915E-462B-B629-4C6F4535526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31" name="Tekstfelt 30">
            <a:extLst>
              <a:ext uri="{FF2B5EF4-FFF2-40B4-BE49-F238E27FC236}">
                <a16:creationId xmlns:a16="http://schemas.microsoft.com/office/drawing/2014/main" id="{428A4C44-C07F-4160-A943-03F27A98D3C3}"/>
              </a:ext>
            </a:extLst>
          </p:cNvPr>
          <p:cNvSpPr txBox="1"/>
          <p:nvPr/>
        </p:nvSpPr>
        <p:spPr>
          <a:xfrm>
            <a:off x="0" y="15990432"/>
            <a:ext cx="54448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sur: </a:t>
            </a:r>
            <a:r>
              <a:rPr lang="da-DK" sz="6000" dirty="0" err="1"/>
              <a:t>böse</a:t>
            </a:r>
            <a:endParaRPr lang="da-DK" sz="6000" dirty="0"/>
          </a:p>
          <a:p>
            <a:r>
              <a:rPr lang="da-DK" sz="6000" dirty="0"/>
              <a:t>syg: krank</a:t>
            </a:r>
          </a:p>
          <a:p>
            <a:r>
              <a:rPr lang="da-DK" sz="6000" dirty="0"/>
              <a:t>smuk: </a:t>
            </a:r>
            <a:r>
              <a:rPr lang="da-DK" sz="6000" dirty="0" err="1"/>
              <a:t>schön</a:t>
            </a:r>
            <a:endParaRPr lang="da-DK" sz="6000" dirty="0"/>
          </a:p>
          <a:p>
            <a:r>
              <a:rPr lang="da-DK" sz="6000" dirty="0"/>
              <a:t>gul: </a:t>
            </a:r>
            <a:r>
              <a:rPr lang="da-DK" sz="6000" dirty="0" err="1"/>
              <a:t>gelb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1998278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9DCE1849-ADAC-4CA4-A0BD-B9DE6747C2B5}"/>
              </a:ext>
            </a:extLst>
          </p:cNvPr>
          <p:cNvSpPr txBox="1"/>
          <p:nvPr/>
        </p:nvSpPr>
        <p:spPr>
          <a:xfrm>
            <a:off x="332513" y="57799"/>
            <a:ext cx="11263741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651" i="1" dirty="0" err="1">
                <a:solidFill>
                  <a:srgbClr val="0070C0"/>
                </a:solidFill>
              </a:rPr>
              <a:t>werden</a:t>
            </a:r>
            <a:r>
              <a:rPr lang="da-DK" sz="13651" i="1" dirty="0">
                <a:solidFill>
                  <a:srgbClr val="0070C0"/>
                </a:solidFill>
              </a:rPr>
              <a:t> i datid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41624" y="444193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41624" y="1145609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028080" y="1120940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57406" y="442822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>
                <a:solidFill>
                  <a:srgbClr val="0070C0"/>
                </a:solidFill>
              </a:rPr>
              <a:t>wurde</a:t>
            </a:r>
          </a:p>
          <a:p>
            <a:r>
              <a:rPr lang="de-DE" sz="13651" dirty="0"/>
              <a:t>wurdest</a:t>
            </a:r>
          </a:p>
          <a:p>
            <a:r>
              <a:rPr lang="de-DE" sz="13651" dirty="0">
                <a:solidFill>
                  <a:srgbClr val="0070C0"/>
                </a:solidFill>
              </a:rPr>
              <a:t>wurde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57406" y="1146009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wurden</a:t>
            </a:r>
          </a:p>
          <a:p>
            <a:r>
              <a:rPr lang="de-DE" sz="13651" dirty="0"/>
              <a:t>wurdet</a:t>
            </a:r>
          </a:p>
          <a:p>
            <a:r>
              <a:rPr lang="de-DE" sz="13651" dirty="0"/>
              <a:t>wurden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4" name="Sky 13">
            <a:extLst>
              <a:ext uri="{FF2B5EF4-FFF2-40B4-BE49-F238E27FC236}">
                <a16:creationId xmlns:a16="http://schemas.microsoft.com/office/drawing/2014/main" id="{B920A865-0C74-4D33-9A6E-28F99CE9A18B}"/>
              </a:ext>
            </a:extLst>
          </p:cNvPr>
          <p:cNvSpPr/>
          <p:nvPr/>
        </p:nvSpPr>
        <p:spPr>
          <a:xfrm rot="1655608">
            <a:off x="688465" y="16783483"/>
            <a:ext cx="6619404" cy="285490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4000" dirty="0"/>
              <a:t>1. og 3. person singularis er altid ens i datid</a:t>
            </a:r>
          </a:p>
        </p:txBody>
      </p: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1054D170-DC05-49D6-B878-E9681DA6EB0B}"/>
              </a:ext>
            </a:extLst>
          </p:cNvPr>
          <p:cNvGrpSpPr/>
          <p:nvPr/>
        </p:nvGrpSpPr>
        <p:grpSpPr>
          <a:xfrm rot="19163872">
            <a:off x="19301744" y="6036850"/>
            <a:ext cx="8297128" cy="1343518"/>
            <a:chOff x="17916259" y="978037"/>
            <a:chExt cx="8297128" cy="1343518"/>
          </a:xfrm>
        </p:grpSpPr>
        <p:sp>
          <p:nvSpPr>
            <p:cNvPr id="24" name="Tekstfelt 14">
              <a:extLst>
                <a:ext uri="{FF2B5EF4-FFF2-40B4-BE49-F238E27FC236}">
                  <a16:creationId xmlns:a16="http://schemas.microsoft.com/office/drawing/2014/main" id="{066C4033-3C6B-4369-BAF7-1E43F094E1AA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ental</a:t>
              </a:r>
            </a:p>
          </p:txBody>
        </p:sp>
        <p:sp>
          <p:nvSpPr>
            <p:cNvPr id="25" name="Tekstfelt 15">
              <a:extLst>
                <a:ext uri="{FF2B5EF4-FFF2-40B4-BE49-F238E27FC236}">
                  <a16:creationId xmlns:a16="http://schemas.microsoft.com/office/drawing/2014/main" id="{03CEC989-E9D3-4DF1-B25F-DEB36FF0E2F1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16">
              <a:extLst>
                <a:ext uri="{FF2B5EF4-FFF2-40B4-BE49-F238E27FC236}">
                  <a16:creationId xmlns:a16="http://schemas.microsoft.com/office/drawing/2014/main" id="{825B72D2-0796-4351-906B-F356789ED6D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83D3C5B4-9861-4C67-B770-CB041DFBF71E}"/>
              </a:ext>
            </a:extLst>
          </p:cNvPr>
          <p:cNvGrpSpPr/>
          <p:nvPr/>
        </p:nvGrpSpPr>
        <p:grpSpPr>
          <a:xfrm rot="19163872">
            <a:off x="19409215" y="12308942"/>
            <a:ext cx="9291703" cy="1343518"/>
            <a:chOff x="17617972" y="978037"/>
            <a:chExt cx="8595415" cy="1343518"/>
          </a:xfrm>
        </p:grpSpPr>
        <p:sp>
          <p:nvSpPr>
            <p:cNvPr id="28" name="Tekstfelt 18">
              <a:extLst>
                <a:ext uri="{FF2B5EF4-FFF2-40B4-BE49-F238E27FC236}">
                  <a16:creationId xmlns:a16="http://schemas.microsoft.com/office/drawing/2014/main" id="{5BFB045B-E1E5-4879-BEEC-3D999E041960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flertal</a:t>
              </a:r>
            </a:p>
          </p:txBody>
        </p:sp>
        <p:sp>
          <p:nvSpPr>
            <p:cNvPr id="29" name="Tekstfelt 19">
              <a:extLst>
                <a:ext uri="{FF2B5EF4-FFF2-40B4-BE49-F238E27FC236}">
                  <a16:creationId xmlns:a16="http://schemas.microsoft.com/office/drawing/2014/main" id="{3D900442-3300-4EBB-A29B-866B89FD1E3F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30" name="Tekstfelt 20">
              <a:extLst>
                <a:ext uri="{FF2B5EF4-FFF2-40B4-BE49-F238E27FC236}">
                  <a16:creationId xmlns:a16="http://schemas.microsoft.com/office/drawing/2014/main" id="{D7AB7E81-7F0E-4DD0-896F-1E79DFA2A86F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pluralis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26605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wurdest</a:t>
            </a:r>
          </a:p>
          <a:p>
            <a:r>
              <a:rPr lang="de-DE" sz="13651" dirty="0"/>
              <a:t>wurde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wurden</a:t>
            </a:r>
          </a:p>
          <a:p>
            <a:r>
              <a:rPr lang="de-DE" sz="13651" dirty="0"/>
              <a:t>wurdet</a:t>
            </a:r>
          </a:p>
          <a:p>
            <a:r>
              <a:rPr lang="de-DE" sz="13651" dirty="0"/>
              <a:t>wurden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F6D3DA3-6CB1-4B25-8B9A-98C71A214CA2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9E988DEC-C1A9-4A4C-B0FE-8BA5096279EC}"/>
              </a:ext>
            </a:extLst>
          </p:cNvPr>
          <p:cNvGrpSpPr/>
          <p:nvPr/>
        </p:nvGrpSpPr>
        <p:grpSpPr>
          <a:xfrm rot="19163872">
            <a:off x="19301744" y="6036850"/>
            <a:ext cx="8297128" cy="1343518"/>
            <a:chOff x="17916259" y="978037"/>
            <a:chExt cx="8297128" cy="1343518"/>
          </a:xfrm>
        </p:grpSpPr>
        <p:sp>
          <p:nvSpPr>
            <p:cNvPr id="20" name="Tekstfelt 14">
              <a:extLst>
                <a:ext uri="{FF2B5EF4-FFF2-40B4-BE49-F238E27FC236}">
                  <a16:creationId xmlns:a16="http://schemas.microsoft.com/office/drawing/2014/main" id="{2E9354EC-332F-479A-8232-F43BF3BCF397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ental</a:t>
              </a:r>
            </a:p>
          </p:txBody>
        </p:sp>
        <p:sp>
          <p:nvSpPr>
            <p:cNvPr id="21" name="Tekstfelt 15">
              <a:extLst>
                <a:ext uri="{FF2B5EF4-FFF2-40B4-BE49-F238E27FC236}">
                  <a16:creationId xmlns:a16="http://schemas.microsoft.com/office/drawing/2014/main" id="{95913AC1-65ED-49AC-AD09-17557FB0514B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16">
              <a:extLst>
                <a:ext uri="{FF2B5EF4-FFF2-40B4-BE49-F238E27FC236}">
                  <a16:creationId xmlns:a16="http://schemas.microsoft.com/office/drawing/2014/main" id="{1F33982B-D32F-48B4-AE1B-1EF25B727CC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61FCD63D-A543-4761-9B6E-2BFCB38B9AAF}"/>
              </a:ext>
            </a:extLst>
          </p:cNvPr>
          <p:cNvGrpSpPr/>
          <p:nvPr/>
        </p:nvGrpSpPr>
        <p:grpSpPr>
          <a:xfrm rot="19163872">
            <a:off x="19409215" y="12308942"/>
            <a:ext cx="9291703" cy="1343518"/>
            <a:chOff x="17617972" y="978037"/>
            <a:chExt cx="8595415" cy="1343518"/>
          </a:xfrm>
        </p:grpSpPr>
        <p:sp>
          <p:nvSpPr>
            <p:cNvPr id="28" name="Tekstfelt 18">
              <a:extLst>
                <a:ext uri="{FF2B5EF4-FFF2-40B4-BE49-F238E27FC236}">
                  <a16:creationId xmlns:a16="http://schemas.microsoft.com/office/drawing/2014/main" id="{8F902442-5606-443A-A96F-84ED5C37AEC0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flertal</a:t>
              </a:r>
            </a:p>
          </p:txBody>
        </p:sp>
        <p:sp>
          <p:nvSpPr>
            <p:cNvPr id="29" name="Tekstfelt 19">
              <a:extLst>
                <a:ext uri="{FF2B5EF4-FFF2-40B4-BE49-F238E27FC236}">
                  <a16:creationId xmlns:a16="http://schemas.microsoft.com/office/drawing/2014/main" id="{4C2FA050-4B05-4793-BEB3-57B77DA3266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30" name="Tekstfelt 20">
              <a:extLst>
                <a:ext uri="{FF2B5EF4-FFF2-40B4-BE49-F238E27FC236}">
                  <a16:creationId xmlns:a16="http://schemas.microsoft.com/office/drawing/2014/main" id="{6AF6962B-915E-462B-B629-4C6F4535526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da-DK" sz="7914" dirty="0"/>
            </a:p>
          </p:txBody>
        </p:sp>
      </p:grpSp>
      <p:sp>
        <p:nvSpPr>
          <p:cNvPr id="31" name="Tekstfelt 30">
            <a:extLst>
              <a:ext uri="{FF2B5EF4-FFF2-40B4-BE49-F238E27FC236}">
                <a16:creationId xmlns:a16="http://schemas.microsoft.com/office/drawing/2014/main" id="{428A4C44-C07F-4160-A943-03F27A98D3C3}"/>
              </a:ext>
            </a:extLst>
          </p:cNvPr>
          <p:cNvSpPr txBox="1"/>
          <p:nvPr/>
        </p:nvSpPr>
        <p:spPr>
          <a:xfrm>
            <a:off x="0" y="15990432"/>
            <a:ext cx="54448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sur: </a:t>
            </a:r>
            <a:r>
              <a:rPr lang="da-DK" sz="6000" dirty="0" err="1"/>
              <a:t>böse</a:t>
            </a:r>
            <a:endParaRPr lang="da-DK" sz="6000" dirty="0"/>
          </a:p>
          <a:p>
            <a:r>
              <a:rPr lang="da-DK" sz="6000" dirty="0"/>
              <a:t>syg: krank</a:t>
            </a:r>
          </a:p>
          <a:p>
            <a:r>
              <a:rPr lang="da-DK" sz="6000" dirty="0"/>
              <a:t>smuk: </a:t>
            </a:r>
            <a:r>
              <a:rPr lang="da-DK" sz="6000" dirty="0" err="1"/>
              <a:t>schön</a:t>
            </a:r>
            <a:endParaRPr lang="da-DK" sz="6000" dirty="0"/>
          </a:p>
          <a:p>
            <a:r>
              <a:rPr lang="da-DK" sz="6000" dirty="0"/>
              <a:t>gul: </a:t>
            </a:r>
            <a:r>
              <a:rPr lang="da-DK" sz="6000" dirty="0" err="1"/>
              <a:t>gelb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32606681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</a:t>
            </a:r>
          </a:p>
          <a:p>
            <a:endParaRPr lang="de-DE" sz="13651" dirty="0"/>
          </a:p>
          <a:p>
            <a:r>
              <a:rPr lang="de-DE" sz="13651" dirty="0"/>
              <a:t>wurde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wurden</a:t>
            </a:r>
          </a:p>
          <a:p>
            <a:r>
              <a:rPr lang="de-DE" sz="13651" dirty="0"/>
              <a:t>wurdet</a:t>
            </a:r>
          </a:p>
          <a:p>
            <a:r>
              <a:rPr lang="de-DE" sz="13651" dirty="0"/>
              <a:t>wurden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F6D3DA3-6CB1-4B25-8B9A-98C71A214CA2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9E988DEC-C1A9-4A4C-B0FE-8BA5096279EC}"/>
              </a:ext>
            </a:extLst>
          </p:cNvPr>
          <p:cNvGrpSpPr/>
          <p:nvPr/>
        </p:nvGrpSpPr>
        <p:grpSpPr>
          <a:xfrm rot="19163872">
            <a:off x="19301744" y="6036850"/>
            <a:ext cx="8297128" cy="1343518"/>
            <a:chOff x="17916259" y="978037"/>
            <a:chExt cx="8297128" cy="1343518"/>
          </a:xfrm>
        </p:grpSpPr>
        <p:sp>
          <p:nvSpPr>
            <p:cNvPr id="20" name="Tekstfelt 14">
              <a:extLst>
                <a:ext uri="{FF2B5EF4-FFF2-40B4-BE49-F238E27FC236}">
                  <a16:creationId xmlns:a16="http://schemas.microsoft.com/office/drawing/2014/main" id="{2E9354EC-332F-479A-8232-F43BF3BCF397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ental</a:t>
              </a:r>
            </a:p>
          </p:txBody>
        </p:sp>
        <p:sp>
          <p:nvSpPr>
            <p:cNvPr id="21" name="Tekstfelt 15">
              <a:extLst>
                <a:ext uri="{FF2B5EF4-FFF2-40B4-BE49-F238E27FC236}">
                  <a16:creationId xmlns:a16="http://schemas.microsoft.com/office/drawing/2014/main" id="{95913AC1-65ED-49AC-AD09-17557FB0514B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16">
              <a:extLst>
                <a:ext uri="{FF2B5EF4-FFF2-40B4-BE49-F238E27FC236}">
                  <a16:creationId xmlns:a16="http://schemas.microsoft.com/office/drawing/2014/main" id="{1F33982B-D32F-48B4-AE1B-1EF25B727CC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61FCD63D-A543-4761-9B6E-2BFCB38B9AAF}"/>
              </a:ext>
            </a:extLst>
          </p:cNvPr>
          <p:cNvGrpSpPr/>
          <p:nvPr/>
        </p:nvGrpSpPr>
        <p:grpSpPr>
          <a:xfrm rot="19163872">
            <a:off x="19409215" y="12308942"/>
            <a:ext cx="9291703" cy="1343518"/>
            <a:chOff x="17617972" y="978037"/>
            <a:chExt cx="8595415" cy="1343518"/>
          </a:xfrm>
        </p:grpSpPr>
        <p:sp>
          <p:nvSpPr>
            <p:cNvPr id="28" name="Tekstfelt 18">
              <a:extLst>
                <a:ext uri="{FF2B5EF4-FFF2-40B4-BE49-F238E27FC236}">
                  <a16:creationId xmlns:a16="http://schemas.microsoft.com/office/drawing/2014/main" id="{8F902442-5606-443A-A96F-84ED5C37AEC0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flertal</a:t>
              </a:r>
            </a:p>
          </p:txBody>
        </p:sp>
        <p:sp>
          <p:nvSpPr>
            <p:cNvPr id="29" name="Tekstfelt 19">
              <a:extLst>
                <a:ext uri="{FF2B5EF4-FFF2-40B4-BE49-F238E27FC236}">
                  <a16:creationId xmlns:a16="http://schemas.microsoft.com/office/drawing/2014/main" id="{4C2FA050-4B05-4793-BEB3-57B77DA3266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30" name="Tekstfelt 20">
              <a:extLst>
                <a:ext uri="{FF2B5EF4-FFF2-40B4-BE49-F238E27FC236}">
                  <a16:creationId xmlns:a16="http://schemas.microsoft.com/office/drawing/2014/main" id="{6AF6962B-915E-462B-B629-4C6F4535526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da-DK" sz="7914" dirty="0"/>
            </a:p>
          </p:txBody>
        </p:sp>
      </p:grpSp>
      <p:sp>
        <p:nvSpPr>
          <p:cNvPr id="31" name="Tekstfelt 30">
            <a:extLst>
              <a:ext uri="{FF2B5EF4-FFF2-40B4-BE49-F238E27FC236}">
                <a16:creationId xmlns:a16="http://schemas.microsoft.com/office/drawing/2014/main" id="{428A4C44-C07F-4160-A943-03F27A98D3C3}"/>
              </a:ext>
            </a:extLst>
          </p:cNvPr>
          <p:cNvSpPr txBox="1"/>
          <p:nvPr/>
        </p:nvSpPr>
        <p:spPr>
          <a:xfrm>
            <a:off x="0" y="15990432"/>
            <a:ext cx="54448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sur: </a:t>
            </a:r>
            <a:r>
              <a:rPr lang="da-DK" sz="6000" dirty="0" err="1"/>
              <a:t>böse</a:t>
            </a:r>
            <a:endParaRPr lang="da-DK" sz="6000" dirty="0"/>
          </a:p>
          <a:p>
            <a:r>
              <a:rPr lang="da-DK" sz="6000" dirty="0"/>
              <a:t>syg: krank</a:t>
            </a:r>
          </a:p>
          <a:p>
            <a:r>
              <a:rPr lang="da-DK" sz="6000" dirty="0"/>
              <a:t>smuk: </a:t>
            </a:r>
            <a:r>
              <a:rPr lang="da-DK" sz="6000" dirty="0" err="1"/>
              <a:t>schön</a:t>
            </a:r>
            <a:endParaRPr lang="da-DK" sz="6000" dirty="0"/>
          </a:p>
          <a:p>
            <a:r>
              <a:rPr lang="da-DK" sz="6000" dirty="0"/>
              <a:t>gul: </a:t>
            </a:r>
            <a:r>
              <a:rPr lang="da-DK" sz="6000" dirty="0" err="1"/>
              <a:t>gelb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38623845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</a:t>
            </a:r>
          </a:p>
          <a:p>
            <a:r>
              <a:rPr lang="de-DE" sz="13651" dirty="0"/>
              <a:t>wurdest</a:t>
            </a:r>
          </a:p>
          <a:p>
            <a:r>
              <a:rPr lang="de-DE" sz="13651" dirty="0"/>
              <a:t>wurde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wurden</a:t>
            </a:r>
          </a:p>
          <a:p>
            <a:endParaRPr lang="de-DE" sz="13651" dirty="0"/>
          </a:p>
          <a:p>
            <a:r>
              <a:rPr lang="de-DE" sz="13651" dirty="0"/>
              <a:t>wurden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F6D3DA3-6CB1-4B25-8B9A-98C71A214CA2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9E988DEC-C1A9-4A4C-B0FE-8BA5096279EC}"/>
              </a:ext>
            </a:extLst>
          </p:cNvPr>
          <p:cNvGrpSpPr/>
          <p:nvPr/>
        </p:nvGrpSpPr>
        <p:grpSpPr>
          <a:xfrm rot="19163872">
            <a:off x="19301744" y="6036850"/>
            <a:ext cx="8297128" cy="1343518"/>
            <a:chOff x="17916259" y="978037"/>
            <a:chExt cx="8297128" cy="1343518"/>
          </a:xfrm>
        </p:grpSpPr>
        <p:sp>
          <p:nvSpPr>
            <p:cNvPr id="20" name="Tekstfelt 14">
              <a:extLst>
                <a:ext uri="{FF2B5EF4-FFF2-40B4-BE49-F238E27FC236}">
                  <a16:creationId xmlns:a16="http://schemas.microsoft.com/office/drawing/2014/main" id="{2E9354EC-332F-479A-8232-F43BF3BCF397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da-DK" sz="7914" dirty="0"/>
            </a:p>
          </p:txBody>
        </p:sp>
        <p:sp>
          <p:nvSpPr>
            <p:cNvPr id="21" name="Tekstfelt 15">
              <a:extLst>
                <a:ext uri="{FF2B5EF4-FFF2-40B4-BE49-F238E27FC236}">
                  <a16:creationId xmlns:a16="http://schemas.microsoft.com/office/drawing/2014/main" id="{95913AC1-65ED-49AC-AD09-17557FB0514B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16">
              <a:extLst>
                <a:ext uri="{FF2B5EF4-FFF2-40B4-BE49-F238E27FC236}">
                  <a16:creationId xmlns:a16="http://schemas.microsoft.com/office/drawing/2014/main" id="{1F33982B-D32F-48B4-AE1B-1EF25B727CC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61FCD63D-A543-4761-9B6E-2BFCB38B9AAF}"/>
              </a:ext>
            </a:extLst>
          </p:cNvPr>
          <p:cNvGrpSpPr/>
          <p:nvPr/>
        </p:nvGrpSpPr>
        <p:grpSpPr>
          <a:xfrm rot="19163872">
            <a:off x="19409215" y="12308942"/>
            <a:ext cx="9291703" cy="1343518"/>
            <a:chOff x="17617972" y="978037"/>
            <a:chExt cx="8595415" cy="1343518"/>
          </a:xfrm>
        </p:grpSpPr>
        <p:sp>
          <p:nvSpPr>
            <p:cNvPr id="28" name="Tekstfelt 18">
              <a:extLst>
                <a:ext uri="{FF2B5EF4-FFF2-40B4-BE49-F238E27FC236}">
                  <a16:creationId xmlns:a16="http://schemas.microsoft.com/office/drawing/2014/main" id="{8F902442-5606-443A-A96F-84ED5C37AEC0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flertal</a:t>
              </a:r>
            </a:p>
          </p:txBody>
        </p:sp>
        <p:sp>
          <p:nvSpPr>
            <p:cNvPr id="29" name="Tekstfelt 19">
              <a:extLst>
                <a:ext uri="{FF2B5EF4-FFF2-40B4-BE49-F238E27FC236}">
                  <a16:creationId xmlns:a16="http://schemas.microsoft.com/office/drawing/2014/main" id="{4C2FA050-4B05-4793-BEB3-57B77DA3266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30" name="Tekstfelt 20">
              <a:extLst>
                <a:ext uri="{FF2B5EF4-FFF2-40B4-BE49-F238E27FC236}">
                  <a16:creationId xmlns:a16="http://schemas.microsoft.com/office/drawing/2014/main" id="{6AF6962B-915E-462B-B629-4C6F4535526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31" name="Tekstfelt 30">
            <a:extLst>
              <a:ext uri="{FF2B5EF4-FFF2-40B4-BE49-F238E27FC236}">
                <a16:creationId xmlns:a16="http://schemas.microsoft.com/office/drawing/2014/main" id="{428A4C44-C07F-4160-A943-03F27A98D3C3}"/>
              </a:ext>
            </a:extLst>
          </p:cNvPr>
          <p:cNvSpPr txBox="1"/>
          <p:nvPr/>
        </p:nvSpPr>
        <p:spPr>
          <a:xfrm>
            <a:off x="0" y="15990432"/>
            <a:ext cx="54448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sur: </a:t>
            </a:r>
            <a:r>
              <a:rPr lang="da-DK" sz="6000" dirty="0" err="1"/>
              <a:t>böse</a:t>
            </a:r>
            <a:endParaRPr lang="da-DK" sz="6000" dirty="0"/>
          </a:p>
          <a:p>
            <a:r>
              <a:rPr lang="da-DK" sz="6000" dirty="0"/>
              <a:t>syg: krank</a:t>
            </a:r>
          </a:p>
          <a:p>
            <a:r>
              <a:rPr lang="da-DK" sz="6000" dirty="0"/>
              <a:t>smuk: </a:t>
            </a:r>
            <a:r>
              <a:rPr lang="da-DK" sz="6000" dirty="0" err="1"/>
              <a:t>schön</a:t>
            </a:r>
            <a:endParaRPr lang="da-DK" sz="6000" dirty="0"/>
          </a:p>
          <a:p>
            <a:r>
              <a:rPr lang="da-DK" sz="6000" dirty="0"/>
              <a:t>gul: </a:t>
            </a:r>
            <a:r>
              <a:rPr lang="da-DK" sz="6000" dirty="0" err="1"/>
              <a:t>gelb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24316273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</a:t>
            </a:r>
          </a:p>
          <a:p>
            <a:endParaRPr lang="de-DE" sz="13651" dirty="0"/>
          </a:p>
          <a:p>
            <a:r>
              <a:rPr lang="de-DE" sz="13651" dirty="0"/>
              <a:t>wurde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wurden</a:t>
            </a:r>
          </a:p>
          <a:p>
            <a:r>
              <a:rPr lang="de-DE" sz="13651" dirty="0"/>
              <a:t>wurdet</a:t>
            </a:r>
          </a:p>
          <a:p>
            <a:r>
              <a:rPr lang="de-DE" sz="13651" dirty="0"/>
              <a:t>wurden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F6D3DA3-6CB1-4B25-8B9A-98C71A214CA2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9E988DEC-C1A9-4A4C-B0FE-8BA5096279EC}"/>
              </a:ext>
            </a:extLst>
          </p:cNvPr>
          <p:cNvGrpSpPr/>
          <p:nvPr/>
        </p:nvGrpSpPr>
        <p:grpSpPr>
          <a:xfrm rot="19163872">
            <a:off x="19301744" y="6036850"/>
            <a:ext cx="8297128" cy="1343518"/>
            <a:chOff x="17916259" y="978037"/>
            <a:chExt cx="8297128" cy="1343518"/>
          </a:xfrm>
        </p:grpSpPr>
        <p:sp>
          <p:nvSpPr>
            <p:cNvPr id="20" name="Tekstfelt 14">
              <a:extLst>
                <a:ext uri="{FF2B5EF4-FFF2-40B4-BE49-F238E27FC236}">
                  <a16:creationId xmlns:a16="http://schemas.microsoft.com/office/drawing/2014/main" id="{2E9354EC-332F-479A-8232-F43BF3BCF397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ental</a:t>
              </a:r>
            </a:p>
          </p:txBody>
        </p:sp>
        <p:sp>
          <p:nvSpPr>
            <p:cNvPr id="21" name="Tekstfelt 15">
              <a:extLst>
                <a:ext uri="{FF2B5EF4-FFF2-40B4-BE49-F238E27FC236}">
                  <a16:creationId xmlns:a16="http://schemas.microsoft.com/office/drawing/2014/main" id="{95913AC1-65ED-49AC-AD09-17557FB0514B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16">
              <a:extLst>
                <a:ext uri="{FF2B5EF4-FFF2-40B4-BE49-F238E27FC236}">
                  <a16:creationId xmlns:a16="http://schemas.microsoft.com/office/drawing/2014/main" id="{1F33982B-D32F-48B4-AE1B-1EF25B727CC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61FCD63D-A543-4761-9B6E-2BFCB38B9AAF}"/>
              </a:ext>
            </a:extLst>
          </p:cNvPr>
          <p:cNvGrpSpPr/>
          <p:nvPr/>
        </p:nvGrpSpPr>
        <p:grpSpPr>
          <a:xfrm rot="19163872">
            <a:off x="19409215" y="12308942"/>
            <a:ext cx="9291703" cy="1343518"/>
            <a:chOff x="17617972" y="978037"/>
            <a:chExt cx="8595415" cy="1343518"/>
          </a:xfrm>
        </p:grpSpPr>
        <p:sp>
          <p:nvSpPr>
            <p:cNvPr id="28" name="Tekstfelt 18">
              <a:extLst>
                <a:ext uri="{FF2B5EF4-FFF2-40B4-BE49-F238E27FC236}">
                  <a16:creationId xmlns:a16="http://schemas.microsoft.com/office/drawing/2014/main" id="{8F902442-5606-443A-A96F-84ED5C37AEC0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da-DK" sz="7914" dirty="0"/>
            </a:p>
          </p:txBody>
        </p:sp>
        <p:sp>
          <p:nvSpPr>
            <p:cNvPr id="29" name="Tekstfelt 19">
              <a:extLst>
                <a:ext uri="{FF2B5EF4-FFF2-40B4-BE49-F238E27FC236}">
                  <a16:creationId xmlns:a16="http://schemas.microsoft.com/office/drawing/2014/main" id="{4C2FA050-4B05-4793-BEB3-57B77DA3266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30" name="Tekstfelt 20">
              <a:extLst>
                <a:ext uri="{FF2B5EF4-FFF2-40B4-BE49-F238E27FC236}">
                  <a16:creationId xmlns:a16="http://schemas.microsoft.com/office/drawing/2014/main" id="{6AF6962B-915E-462B-B629-4C6F4535526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31" name="Tekstfelt 30">
            <a:extLst>
              <a:ext uri="{FF2B5EF4-FFF2-40B4-BE49-F238E27FC236}">
                <a16:creationId xmlns:a16="http://schemas.microsoft.com/office/drawing/2014/main" id="{428A4C44-C07F-4160-A943-03F27A98D3C3}"/>
              </a:ext>
            </a:extLst>
          </p:cNvPr>
          <p:cNvSpPr txBox="1"/>
          <p:nvPr/>
        </p:nvSpPr>
        <p:spPr>
          <a:xfrm>
            <a:off x="0" y="15990432"/>
            <a:ext cx="54448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sur: </a:t>
            </a:r>
            <a:r>
              <a:rPr lang="da-DK" sz="6000" dirty="0" err="1"/>
              <a:t>böse</a:t>
            </a:r>
            <a:endParaRPr lang="da-DK" sz="6000" dirty="0"/>
          </a:p>
          <a:p>
            <a:r>
              <a:rPr lang="da-DK" sz="6000" dirty="0"/>
              <a:t>syg: krank</a:t>
            </a:r>
          </a:p>
          <a:p>
            <a:r>
              <a:rPr lang="da-DK" sz="6000" dirty="0"/>
              <a:t>smuk: </a:t>
            </a:r>
            <a:r>
              <a:rPr lang="da-DK" sz="6000" dirty="0" err="1"/>
              <a:t>schön</a:t>
            </a:r>
            <a:endParaRPr lang="da-DK" sz="6000" dirty="0"/>
          </a:p>
          <a:p>
            <a:r>
              <a:rPr lang="da-DK" sz="6000" dirty="0"/>
              <a:t>gul: </a:t>
            </a:r>
            <a:r>
              <a:rPr lang="da-DK" sz="6000" dirty="0" err="1"/>
              <a:t>gelb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37624167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wurdest</a:t>
            </a:r>
          </a:p>
          <a:p>
            <a:r>
              <a:rPr lang="de-DE" sz="13651" dirty="0"/>
              <a:t>wurde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wurden</a:t>
            </a:r>
          </a:p>
          <a:p>
            <a:r>
              <a:rPr lang="de-DE" sz="13651" dirty="0"/>
              <a:t>wurdet</a:t>
            </a:r>
          </a:p>
          <a:p>
            <a:r>
              <a:rPr lang="de-DE" sz="13651" dirty="0"/>
              <a:t>wurden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F6D3DA3-6CB1-4B25-8B9A-98C71A214CA2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9E988DEC-C1A9-4A4C-B0FE-8BA5096279EC}"/>
              </a:ext>
            </a:extLst>
          </p:cNvPr>
          <p:cNvGrpSpPr/>
          <p:nvPr/>
        </p:nvGrpSpPr>
        <p:grpSpPr>
          <a:xfrm rot="19163872">
            <a:off x="19301744" y="6036850"/>
            <a:ext cx="8297128" cy="1343518"/>
            <a:chOff x="17916259" y="978037"/>
            <a:chExt cx="8297128" cy="1343518"/>
          </a:xfrm>
        </p:grpSpPr>
        <p:sp>
          <p:nvSpPr>
            <p:cNvPr id="20" name="Tekstfelt 14">
              <a:extLst>
                <a:ext uri="{FF2B5EF4-FFF2-40B4-BE49-F238E27FC236}">
                  <a16:creationId xmlns:a16="http://schemas.microsoft.com/office/drawing/2014/main" id="{2E9354EC-332F-479A-8232-F43BF3BCF397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ental</a:t>
              </a:r>
            </a:p>
          </p:txBody>
        </p:sp>
        <p:sp>
          <p:nvSpPr>
            <p:cNvPr id="21" name="Tekstfelt 15">
              <a:extLst>
                <a:ext uri="{FF2B5EF4-FFF2-40B4-BE49-F238E27FC236}">
                  <a16:creationId xmlns:a16="http://schemas.microsoft.com/office/drawing/2014/main" id="{95913AC1-65ED-49AC-AD09-17557FB0514B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16">
              <a:extLst>
                <a:ext uri="{FF2B5EF4-FFF2-40B4-BE49-F238E27FC236}">
                  <a16:creationId xmlns:a16="http://schemas.microsoft.com/office/drawing/2014/main" id="{1F33982B-D32F-48B4-AE1B-1EF25B727CC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61FCD63D-A543-4761-9B6E-2BFCB38B9AAF}"/>
              </a:ext>
            </a:extLst>
          </p:cNvPr>
          <p:cNvGrpSpPr/>
          <p:nvPr/>
        </p:nvGrpSpPr>
        <p:grpSpPr>
          <a:xfrm rot="19163872">
            <a:off x="19409215" y="12308942"/>
            <a:ext cx="9291703" cy="1343518"/>
            <a:chOff x="17617972" y="978037"/>
            <a:chExt cx="8595415" cy="1343518"/>
          </a:xfrm>
        </p:grpSpPr>
        <p:sp>
          <p:nvSpPr>
            <p:cNvPr id="28" name="Tekstfelt 18">
              <a:extLst>
                <a:ext uri="{FF2B5EF4-FFF2-40B4-BE49-F238E27FC236}">
                  <a16:creationId xmlns:a16="http://schemas.microsoft.com/office/drawing/2014/main" id="{8F902442-5606-443A-A96F-84ED5C37AEC0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flertal</a:t>
              </a:r>
            </a:p>
          </p:txBody>
        </p:sp>
        <p:sp>
          <p:nvSpPr>
            <p:cNvPr id="29" name="Tekstfelt 19">
              <a:extLst>
                <a:ext uri="{FF2B5EF4-FFF2-40B4-BE49-F238E27FC236}">
                  <a16:creationId xmlns:a16="http://schemas.microsoft.com/office/drawing/2014/main" id="{4C2FA050-4B05-4793-BEB3-57B77DA3266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30" name="Tekstfelt 20">
              <a:extLst>
                <a:ext uri="{FF2B5EF4-FFF2-40B4-BE49-F238E27FC236}">
                  <a16:creationId xmlns:a16="http://schemas.microsoft.com/office/drawing/2014/main" id="{6AF6962B-915E-462B-B629-4C6F4535526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da-DK" sz="7914" dirty="0"/>
            </a:p>
          </p:txBody>
        </p:sp>
      </p:grpSp>
      <p:sp>
        <p:nvSpPr>
          <p:cNvPr id="31" name="Tekstfelt 30">
            <a:extLst>
              <a:ext uri="{FF2B5EF4-FFF2-40B4-BE49-F238E27FC236}">
                <a16:creationId xmlns:a16="http://schemas.microsoft.com/office/drawing/2014/main" id="{428A4C44-C07F-4160-A943-03F27A98D3C3}"/>
              </a:ext>
            </a:extLst>
          </p:cNvPr>
          <p:cNvSpPr txBox="1"/>
          <p:nvPr/>
        </p:nvSpPr>
        <p:spPr>
          <a:xfrm>
            <a:off x="0" y="15990432"/>
            <a:ext cx="54448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sur: </a:t>
            </a:r>
            <a:r>
              <a:rPr lang="da-DK" sz="6000" dirty="0" err="1"/>
              <a:t>böse</a:t>
            </a:r>
            <a:endParaRPr lang="da-DK" sz="6000" dirty="0"/>
          </a:p>
          <a:p>
            <a:r>
              <a:rPr lang="da-DK" sz="6000" dirty="0"/>
              <a:t>syg: krank</a:t>
            </a:r>
          </a:p>
          <a:p>
            <a:r>
              <a:rPr lang="da-DK" sz="6000" dirty="0"/>
              <a:t>smuk: </a:t>
            </a:r>
            <a:r>
              <a:rPr lang="da-DK" sz="6000" dirty="0" err="1"/>
              <a:t>schön</a:t>
            </a:r>
            <a:endParaRPr lang="da-DK" sz="6000" dirty="0"/>
          </a:p>
          <a:p>
            <a:r>
              <a:rPr lang="da-DK" sz="6000" dirty="0"/>
              <a:t>gul: </a:t>
            </a:r>
            <a:r>
              <a:rPr lang="da-DK" sz="6000" dirty="0" err="1"/>
              <a:t>gelb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42823189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</a:t>
            </a:r>
          </a:p>
          <a:p>
            <a:endParaRPr lang="de-DE" sz="13651" dirty="0"/>
          </a:p>
          <a:p>
            <a:r>
              <a:rPr lang="de-DE" sz="13651" dirty="0"/>
              <a:t>wurde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wurden</a:t>
            </a:r>
          </a:p>
          <a:p>
            <a:r>
              <a:rPr lang="de-DE" sz="13651" dirty="0"/>
              <a:t>wurdet</a:t>
            </a:r>
          </a:p>
          <a:p>
            <a:r>
              <a:rPr lang="de-DE" sz="13651" dirty="0"/>
              <a:t>wurden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F6D3DA3-6CB1-4B25-8B9A-98C71A214CA2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9E988DEC-C1A9-4A4C-B0FE-8BA5096279EC}"/>
              </a:ext>
            </a:extLst>
          </p:cNvPr>
          <p:cNvGrpSpPr/>
          <p:nvPr/>
        </p:nvGrpSpPr>
        <p:grpSpPr>
          <a:xfrm rot="19163872">
            <a:off x="19301744" y="6036850"/>
            <a:ext cx="8297128" cy="1343518"/>
            <a:chOff x="17916259" y="978037"/>
            <a:chExt cx="8297128" cy="1343518"/>
          </a:xfrm>
        </p:grpSpPr>
        <p:sp>
          <p:nvSpPr>
            <p:cNvPr id="20" name="Tekstfelt 14">
              <a:extLst>
                <a:ext uri="{FF2B5EF4-FFF2-40B4-BE49-F238E27FC236}">
                  <a16:creationId xmlns:a16="http://schemas.microsoft.com/office/drawing/2014/main" id="{2E9354EC-332F-479A-8232-F43BF3BCF397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ental</a:t>
              </a:r>
            </a:p>
          </p:txBody>
        </p:sp>
        <p:sp>
          <p:nvSpPr>
            <p:cNvPr id="21" name="Tekstfelt 15">
              <a:extLst>
                <a:ext uri="{FF2B5EF4-FFF2-40B4-BE49-F238E27FC236}">
                  <a16:creationId xmlns:a16="http://schemas.microsoft.com/office/drawing/2014/main" id="{95913AC1-65ED-49AC-AD09-17557FB0514B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16">
              <a:extLst>
                <a:ext uri="{FF2B5EF4-FFF2-40B4-BE49-F238E27FC236}">
                  <a16:creationId xmlns:a16="http://schemas.microsoft.com/office/drawing/2014/main" id="{1F33982B-D32F-48B4-AE1B-1EF25B727CC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61FCD63D-A543-4761-9B6E-2BFCB38B9AAF}"/>
              </a:ext>
            </a:extLst>
          </p:cNvPr>
          <p:cNvGrpSpPr/>
          <p:nvPr/>
        </p:nvGrpSpPr>
        <p:grpSpPr>
          <a:xfrm rot="19163872">
            <a:off x="19409215" y="12308942"/>
            <a:ext cx="9291703" cy="1343518"/>
            <a:chOff x="17617972" y="978037"/>
            <a:chExt cx="8595415" cy="1343518"/>
          </a:xfrm>
        </p:grpSpPr>
        <p:sp>
          <p:nvSpPr>
            <p:cNvPr id="28" name="Tekstfelt 18">
              <a:extLst>
                <a:ext uri="{FF2B5EF4-FFF2-40B4-BE49-F238E27FC236}">
                  <a16:creationId xmlns:a16="http://schemas.microsoft.com/office/drawing/2014/main" id="{8F902442-5606-443A-A96F-84ED5C37AEC0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da-DK" sz="7914" dirty="0"/>
            </a:p>
          </p:txBody>
        </p:sp>
        <p:sp>
          <p:nvSpPr>
            <p:cNvPr id="29" name="Tekstfelt 19">
              <a:extLst>
                <a:ext uri="{FF2B5EF4-FFF2-40B4-BE49-F238E27FC236}">
                  <a16:creationId xmlns:a16="http://schemas.microsoft.com/office/drawing/2014/main" id="{4C2FA050-4B05-4793-BEB3-57B77DA3266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30" name="Tekstfelt 20">
              <a:extLst>
                <a:ext uri="{FF2B5EF4-FFF2-40B4-BE49-F238E27FC236}">
                  <a16:creationId xmlns:a16="http://schemas.microsoft.com/office/drawing/2014/main" id="{6AF6962B-915E-462B-B629-4C6F4535526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31" name="Tekstfelt 30">
            <a:extLst>
              <a:ext uri="{FF2B5EF4-FFF2-40B4-BE49-F238E27FC236}">
                <a16:creationId xmlns:a16="http://schemas.microsoft.com/office/drawing/2014/main" id="{428A4C44-C07F-4160-A943-03F27A98D3C3}"/>
              </a:ext>
            </a:extLst>
          </p:cNvPr>
          <p:cNvSpPr txBox="1"/>
          <p:nvPr/>
        </p:nvSpPr>
        <p:spPr>
          <a:xfrm>
            <a:off x="0" y="15990432"/>
            <a:ext cx="54448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sur: </a:t>
            </a:r>
            <a:r>
              <a:rPr lang="da-DK" sz="6000" dirty="0" err="1"/>
              <a:t>böse</a:t>
            </a:r>
            <a:endParaRPr lang="da-DK" sz="6000" dirty="0"/>
          </a:p>
          <a:p>
            <a:r>
              <a:rPr lang="da-DK" sz="6000" dirty="0"/>
              <a:t>syg: krank</a:t>
            </a:r>
          </a:p>
          <a:p>
            <a:r>
              <a:rPr lang="da-DK" sz="6000" dirty="0"/>
              <a:t>smuk: </a:t>
            </a:r>
            <a:r>
              <a:rPr lang="da-DK" sz="6000" dirty="0" err="1"/>
              <a:t>schön</a:t>
            </a:r>
            <a:endParaRPr lang="da-DK" sz="6000" dirty="0"/>
          </a:p>
          <a:p>
            <a:r>
              <a:rPr lang="da-DK" sz="6000" dirty="0"/>
              <a:t>gul: </a:t>
            </a:r>
            <a:r>
              <a:rPr lang="da-DK" sz="6000" dirty="0" err="1"/>
              <a:t>gelb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26679182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</a:t>
            </a:r>
          </a:p>
          <a:p>
            <a:r>
              <a:rPr lang="de-DE" sz="13651" dirty="0"/>
              <a:t>wurdest</a:t>
            </a:r>
          </a:p>
          <a:p>
            <a:r>
              <a:rPr lang="de-DE" sz="13651" dirty="0"/>
              <a:t>wurde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wurdet</a:t>
            </a:r>
          </a:p>
          <a:p>
            <a:r>
              <a:rPr lang="de-DE" sz="13651" dirty="0"/>
              <a:t>wurden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F6D3DA3-6CB1-4B25-8B9A-98C71A214CA2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9E988DEC-C1A9-4A4C-B0FE-8BA5096279EC}"/>
              </a:ext>
            </a:extLst>
          </p:cNvPr>
          <p:cNvGrpSpPr/>
          <p:nvPr/>
        </p:nvGrpSpPr>
        <p:grpSpPr>
          <a:xfrm rot="19163872">
            <a:off x="19301744" y="6036850"/>
            <a:ext cx="8297128" cy="1343518"/>
            <a:chOff x="17916259" y="978037"/>
            <a:chExt cx="8297128" cy="1343518"/>
          </a:xfrm>
        </p:grpSpPr>
        <p:sp>
          <p:nvSpPr>
            <p:cNvPr id="20" name="Tekstfelt 14">
              <a:extLst>
                <a:ext uri="{FF2B5EF4-FFF2-40B4-BE49-F238E27FC236}">
                  <a16:creationId xmlns:a16="http://schemas.microsoft.com/office/drawing/2014/main" id="{2E9354EC-332F-479A-8232-F43BF3BCF397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ental</a:t>
              </a:r>
            </a:p>
          </p:txBody>
        </p:sp>
        <p:sp>
          <p:nvSpPr>
            <p:cNvPr id="21" name="Tekstfelt 15">
              <a:extLst>
                <a:ext uri="{FF2B5EF4-FFF2-40B4-BE49-F238E27FC236}">
                  <a16:creationId xmlns:a16="http://schemas.microsoft.com/office/drawing/2014/main" id="{95913AC1-65ED-49AC-AD09-17557FB0514B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16">
              <a:extLst>
                <a:ext uri="{FF2B5EF4-FFF2-40B4-BE49-F238E27FC236}">
                  <a16:creationId xmlns:a16="http://schemas.microsoft.com/office/drawing/2014/main" id="{1F33982B-D32F-48B4-AE1B-1EF25B727CC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da-DK" sz="7914" dirty="0"/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61FCD63D-A543-4761-9B6E-2BFCB38B9AAF}"/>
              </a:ext>
            </a:extLst>
          </p:cNvPr>
          <p:cNvGrpSpPr/>
          <p:nvPr/>
        </p:nvGrpSpPr>
        <p:grpSpPr>
          <a:xfrm rot="19163872">
            <a:off x="19409215" y="12308942"/>
            <a:ext cx="9291703" cy="1343518"/>
            <a:chOff x="17617972" y="978037"/>
            <a:chExt cx="8595415" cy="1343518"/>
          </a:xfrm>
        </p:grpSpPr>
        <p:sp>
          <p:nvSpPr>
            <p:cNvPr id="28" name="Tekstfelt 18">
              <a:extLst>
                <a:ext uri="{FF2B5EF4-FFF2-40B4-BE49-F238E27FC236}">
                  <a16:creationId xmlns:a16="http://schemas.microsoft.com/office/drawing/2014/main" id="{8F902442-5606-443A-A96F-84ED5C37AEC0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flertal</a:t>
              </a:r>
            </a:p>
          </p:txBody>
        </p:sp>
        <p:sp>
          <p:nvSpPr>
            <p:cNvPr id="29" name="Tekstfelt 19">
              <a:extLst>
                <a:ext uri="{FF2B5EF4-FFF2-40B4-BE49-F238E27FC236}">
                  <a16:creationId xmlns:a16="http://schemas.microsoft.com/office/drawing/2014/main" id="{4C2FA050-4B05-4793-BEB3-57B77DA3266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30" name="Tekstfelt 20">
              <a:extLst>
                <a:ext uri="{FF2B5EF4-FFF2-40B4-BE49-F238E27FC236}">
                  <a16:creationId xmlns:a16="http://schemas.microsoft.com/office/drawing/2014/main" id="{6AF6962B-915E-462B-B629-4C6F4535526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31" name="Tekstfelt 30">
            <a:extLst>
              <a:ext uri="{FF2B5EF4-FFF2-40B4-BE49-F238E27FC236}">
                <a16:creationId xmlns:a16="http://schemas.microsoft.com/office/drawing/2014/main" id="{428A4C44-C07F-4160-A943-03F27A98D3C3}"/>
              </a:ext>
            </a:extLst>
          </p:cNvPr>
          <p:cNvSpPr txBox="1"/>
          <p:nvPr/>
        </p:nvSpPr>
        <p:spPr>
          <a:xfrm>
            <a:off x="0" y="15990432"/>
            <a:ext cx="54448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sur: </a:t>
            </a:r>
            <a:r>
              <a:rPr lang="da-DK" sz="6000" dirty="0" err="1"/>
              <a:t>böse</a:t>
            </a:r>
            <a:endParaRPr lang="da-DK" sz="6000" dirty="0"/>
          </a:p>
          <a:p>
            <a:r>
              <a:rPr lang="da-DK" sz="6000" dirty="0"/>
              <a:t>syg: krank</a:t>
            </a:r>
          </a:p>
          <a:p>
            <a:r>
              <a:rPr lang="da-DK" sz="6000" dirty="0"/>
              <a:t>smuk: </a:t>
            </a:r>
            <a:r>
              <a:rPr lang="da-DK" sz="6000" dirty="0" err="1"/>
              <a:t>schön</a:t>
            </a:r>
            <a:endParaRPr lang="da-DK" sz="6000" dirty="0"/>
          </a:p>
          <a:p>
            <a:r>
              <a:rPr lang="da-DK" sz="6000" dirty="0"/>
              <a:t>gul: </a:t>
            </a:r>
            <a:r>
              <a:rPr lang="da-DK" sz="6000" dirty="0" err="1"/>
              <a:t>gelb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28708543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</a:t>
            </a:r>
          </a:p>
          <a:p>
            <a:r>
              <a:rPr lang="de-DE" sz="13651" dirty="0"/>
              <a:t>wurdest</a:t>
            </a:r>
          </a:p>
          <a:p>
            <a:r>
              <a:rPr lang="de-DE" sz="13651" dirty="0"/>
              <a:t>wurde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wurdet</a:t>
            </a:r>
          </a:p>
          <a:p>
            <a:r>
              <a:rPr lang="de-DE" sz="13651" dirty="0"/>
              <a:t>wurden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F6D3DA3-6CB1-4B25-8B9A-98C71A214CA2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9E988DEC-C1A9-4A4C-B0FE-8BA5096279EC}"/>
              </a:ext>
            </a:extLst>
          </p:cNvPr>
          <p:cNvGrpSpPr/>
          <p:nvPr/>
        </p:nvGrpSpPr>
        <p:grpSpPr>
          <a:xfrm rot="19163872">
            <a:off x="19301744" y="6036850"/>
            <a:ext cx="8297128" cy="1343518"/>
            <a:chOff x="17916259" y="978037"/>
            <a:chExt cx="8297128" cy="1343518"/>
          </a:xfrm>
        </p:grpSpPr>
        <p:sp>
          <p:nvSpPr>
            <p:cNvPr id="20" name="Tekstfelt 14">
              <a:extLst>
                <a:ext uri="{FF2B5EF4-FFF2-40B4-BE49-F238E27FC236}">
                  <a16:creationId xmlns:a16="http://schemas.microsoft.com/office/drawing/2014/main" id="{2E9354EC-332F-479A-8232-F43BF3BCF397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ental</a:t>
              </a:r>
            </a:p>
          </p:txBody>
        </p:sp>
        <p:sp>
          <p:nvSpPr>
            <p:cNvPr id="21" name="Tekstfelt 15">
              <a:extLst>
                <a:ext uri="{FF2B5EF4-FFF2-40B4-BE49-F238E27FC236}">
                  <a16:creationId xmlns:a16="http://schemas.microsoft.com/office/drawing/2014/main" id="{95913AC1-65ED-49AC-AD09-17557FB0514B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16">
              <a:extLst>
                <a:ext uri="{FF2B5EF4-FFF2-40B4-BE49-F238E27FC236}">
                  <a16:creationId xmlns:a16="http://schemas.microsoft.com/office/drawing/2014/main" id="{1F33982B-D32F-48B4-AE1B-1EF25B727CC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61FCD63D-A543-4761-9B6E-2BFCB38B9AAF}"/>
              </a:ext>
            </a:extLst>
          </p:cNvPr>
          <p:cNvGrpSpPr/>
          <p:nvPr/>
        </p:nvGrpSpPr>
        <p:grpSpPr>
          <a:xfrm rot="19163872">
            <a:off x="19409215" y="12308942"/>
            <a:ext cx="9291703" cy="1343518"/>
            <a:chOff x="17617972" y="978037"/>
            <a:chExt cx="8595415" cy="1343518"/>
          </a:xfrm>
        </p:grpSpPr>
        <p:sp>
          <p:nvSpPr>
            <p:cNvPr id="28" name="Tekstfelt 18">
              <a:extLst>
                <a:ext uri="{FF2B5EF4-FFF2-40B4-BE49-F238E27FC236}">
                  <a16:creationId xmlns:a16="http://schemas.microsoft.com/office/drawing/2014/main" id="{8F902442-5606-443A-A96F-84ED5C37AEC0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da-DK" sz="7914" dirty="0"/>
            </a:p>
          </p:txBody>
        </p:sp>
        <p:sp>
          <p:nvSpPr>
            <p:cNvPr id="29" name="Tekstfelt 19">
              <a:extLst>
                <a:ext uri="{FF2B5EF4-FFF2-40B4-BE49-F238E27FC236}">
                  <a16:creationId xmlns:a16="http://schemas.microsoft.com/office/drawing/2014/main" id="{4C2FA050-4B05-4793-BEB3-57B77DA3266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30" name="Tekstfelt 20">
              <a:extLst>
                <a:ext uri="{FF2B5EF4-FFF2-40B4-BE49-F238E27FC236}">
                  <a16:creationId xmlns:a16="http://schemas.microsoft.com/office/drawing/2014/main" id="{6AF6962B-915E-462B-B629-4C6F4535526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31" name="Tekstfelt 30">
            <a:extLst>
              <a:ext uri="{FF2B5EF4-FFF2-40B4-BE49-F238E27FC236}">
                <a16:creationId xmlns:a16="http://schemas.microsoft.com/office/drawing/2014/main" id="{428A4C44-C07F-4160-A943-03F27A98D3C3}"/>
              </a:ext>
            </a:extLst>
          </p:cNvPr>
          <p:cNvSpPr txBox="1"/>
          <p:nvPr/>
        </p:nvSpPr>
        <p:spPr>
          <a:xfrm>
            <a:off x="0" y="15990432"/>
            <a:ext cx="54448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sur: </a:t>
            </a:r>
            <a:r>
              <a:rPr lang="da-DK" sz="6000" dirty="0" err="1"/>
              <a:t>böse</a:t>
            </a:r>
            <a:endParaRPr lang="da-DK" sz="6000" dirty="0"/>
          </a:p>
          <a:p>
            <a:r>
              <a:rPr lang="da-DK" sz="6000" dirty="0"/>
              <a:t>syg: krank</a:t>
            </a:r>
          </a:p>
          <a:p>
            <a:r>
              <a:rPr lang="da-DK" sz="6000" dirty="0"/>
              <a:t>smuk: </a:t>
            </a:r>
            <a:r>
              <a:rPr lang="da-DK" sz="6000" dirty="0" err="1"/>
              <a:t>schön</a:t>
            </a:r>
            <a:endParaRPr lang="da-DK" sz="6000" dirty="0"/>
          </a:p>
          <a:p>
            <a:r>
              <a:rPr lang="da-DK" sz="6000" dirty="0"/>
              <a:t>gul: </a:t>
            </a:r>
            <a:r>
              <a:rPr lang="da-DK" sz="6000" dirty="0" err="1"/>
              <a:t>gelb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15546752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</a:t>
            </a:r>
          </a:p>
          <a:p>
            <a:r>
              <a:rPr lang="de-DE" sz="13651" dirty="0"/>
              <a:t>wurdest</a:t>
            </a:r>
          </a:p>
          <a:p>
            <a:r>
              <a:rPr lang="de-DE" sz="13651" dirty="0"/>
              <a:t>wurde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wurden</a:t>
            </a:r>
          </a:p>
          <a:p>
            <a:endParaRPr lang="de-DE" sz="13651" dirty="0"/>
          </a:p>
          <a:p>
            <a:r>
              <a:rPr lang="de-DE" sz="13651" dirty="0"/>
              <a:t>wurden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F6D3DA3-6CB1-4B25-8B9A-98C71A214CA2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9E988DEC-C1A9-4A4C-B0FE-8BA5096279EC}"/>
              </a:ext>
            </a:extLst>
          </p:cNvPr>
          <p:cNvGrpSpPr/>
          <p:nvPr/>
        </p:nvGrpSpPr>
        <p:grpSpPr>
          <a:xfrm rot="19163872">
            <a:off x="19301744" y="6036850"/>
            <a:ext cx="8297128" cy="1343518"/>
            <a:chOff x="17916259" y="978037"/>
            <a:chExt cx="8297128" cy="1343518"/>
          </a:xfrm>
        </p:grpSpPr>
        <p:sp>
          <p:nvSpPr>
            <p:cNvPr id="20" name="Tekstfelt 14">
              <a:extLst>
                <a:ext uri="{FF2B5EF4-FFF2-40B4-BE49-F238E27FC236}">
                  <a16:creationId xmlns:a16="http://schemas.microsoft.com/office/drawing/2014/main" id="{2E9354EC-332F-479A-8232-F43BF3BCF397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da-DK" sz="7914" dirty="0"/>
            </a:p>
          </p:txBody>
        </p:sp>
        <p:sp>
          <p:nvSpPr>
            <p:cNvPr id="21" name="Tekstfelt 15">
              <a:extLst>
                <a:ext uri="{FF2B5EF4-FFF2-40B4-BE49-F238E27FC236}">
                  <a16:creationId xmlns:a16="http://schemas.microsoft.com/office/drawing/2014/main" id="{95913AC1-65ED-49AC-AD09-17557FB0514B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16">
              <a:extLst>
                <a:ext uri="{FF2B5EF4-FFF2-40B4-BE49-F238E27FC236}">
                  <a16:creationId xmlns:a16="http://schemas.microsoft.com/office/drawing/2014/main" id="{1F33982B-D32F-48B4-AE1B-1EF25B727CC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61FCD63D-A543-4761-9B6E-2BFCB38B9AAF}"/>
              </a:ext>
            </a:extLst>
          </p:cNvPr>
          <p:cNvGrpSpPr/>
          <p:nvPr/>
        </p:nvGrpSpPr>
        <p:grpSpPr>
          <a:xfrm rot="19163872">
            <a:off x="19409215" y="12308942"/>
            <a:ext cx="9291703" cy="1343518"/>
            <a:chOff x="17617972" y="978037"/>
            <a:chExt cx="8595415" cy="1343518"/>
          </a:xfrm>
        </p:grpSpPr>
        <p:sp>
          <p:nvSpPr>
            <p:cNvPr id="28" name="Tekstfelt 18">
              <a:extLst>
                <a:ext uri="{FF2B5EF4-FFF2-40B4-BE49-F238E27FC236}">
                  <a16:creationId xmlns:a16="http://schemas.microsoft.com/office/drawing/2014/main" id="{8F902442-5606-443A-A96F-84ED5C37AEC0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flertal</a:t>
              </a:r>
            </a:p>
          </p:txBody>
        </p:sp>
        <p:sp>
          <p:nvSpPr>
            <p:cNvPr id="29" name="Tekstfelt 19">
              <a:extLst>
                <a:ext uri="{FF2B5EF4-FFF2-40B4-BE49-F238E27FC236}">
                  <a16:creationId xmlns:a16="http://schemas.microsoft.com/office/drawing/2014/main" id="{4C2FA050-4B05-4793-BEB3-57B77DA3266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30" name="Tekstfelt 20">
              <a:extLst>
                <a:ext uri="{FF2B5EF4-FFF2-40B4-BE49-F238E27FC236}">
                  <a16:creationId xmlns:a16="http://schemas.microsoft.com/office/drawing/2014/main" id="{6AF6962B-915E-462B-B629-4C6F4535526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31" name="Tekstfelt 30">
            <a:extLst>
              <a:ext uri="{FF2B5EF4-FFF2-40B4-BE49-F238E27FC236}">
                <a16:creationId xmlns:a16="http://schemas.microsoft.com/office/drawing/2014/main" id="{428A4C44-C07F-4160-A943-03F27A98D3C3}"/>
              </a:ext>
            </a:extLst>
          </p:cNvPr>
          <p:cNvSpPr txBox="1"/>
          <p:nvPr/>
        </p:nvSpPr>
        <p:spPr>
          <a:xfrm>
            <a:off x="0" y="15990432"/>
            <a:ext cx="54448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sur: </a:t>
            </a:r>
            <a:r>
              <a:rPr lang="da-DK" sz="6000" dirty="0" err="1"/>
              <a:t>böse</a:t>
            </a:r>
            <a:endParaRPr lang="da-DK" sz="6000" dirty="0"/>
          </a:p>
          <a:p>
            <a:r>
              <a:rPr lang="da-DK" sz="6000" dirty="0"/>
              <a:t>syg: krank</a:t>
            </a:r>
          </a:p>
          <a:p>
            <a:r>
              <a:rPr lang="da-DK" sz="6000" dirty="0"/>
              <a:t>smuk: </a:t>
            </a:r>
            <a:r>
              <a:rPr lang="da-DK" sz="6000" dirty="0" err="1"/>
              <a:t>schön</a:t>
            </a:r>
            <a:endParaRPr lang="da-DK" sz="6000" dirty="0"/>
          </a:p>
          <a:p>
            <a:r>
              <a:rPr lang="da-DK" sz="6000" dirty="0"/>
              <a:t>gul: </a:t>
            </a:r>
            <a:r>
              <a:rPr lang="da-DK" sz="6000" dirty="0" err="1"/>
              <a:t>gelb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21368715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</a:t>
            </a:r>
          </a:p>
          <a:p>
            <a:r>
              <a:rPr lang="de-DE" sz="13651" dirty="0"/>
              <a:t>wurdest</a:t>
            </a:r>
          </a:p>
          <a:p>
            <a:r>
              <a:rPr lang="de-DE" sz="13651" dirty="0"/>
              <a:t>wurde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wurden</a:t>
            </a:r>
          </a:p>
          <a:p>
            <a:r>
              <a:rPr lang="de-DE" sz="13651" dirty="0"/>
              <a:t>wurdet</a:t>
            </a:r>
          </a:p>
          <a:p>
            <a:endParaRPr lang="de-DE" sz="13651" dirty="0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F6D3DA3-6CB1-4B25-8B9A-98C71A214CA2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9E988DEC-C1A9-4A4C-B0FE-8BA5096279EC}"/>
              </a:ext>
            </a:extLst>
          </p:cNvPr>
          <p:cNvGrpSpPr/>
          <p:nvPr/>
        </p:nvGrpSpPr>
        <p:grpSpPr>
          <a:xfrm rot="19163872">
            <a:off x="19301744" y="6036850"/>
            <a:ext cx="8297128" cy="1343518"/>
            <a:chOff x="17916259" y="978037"/>
            <a:chExt cx="8297128" cy="1343518"/>
          </a:xfrm>
        </p:grpSpPr>
        <p:sp>
          <p:nvSpPr>
            <p:cNvPr id="20" name="Tekstfelt 14">
              <a:extLst>
                <a:ext uri="{FF2B5EF4-FFF2-40B4-BE49-F238E27FC236}">
                  <a16:creationId xmlns:a16="http://schemas.microsoft.com/office/drawing/2014/main" id="{2E9354EC-332F-479A-8232-F43BF3BCF397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ental</a:t>
              </a:r>
            </a:p>
          </p:txBody>
        </p:sp>
        <p:sp>
          <p:nvSpPr>
            <p:cNvPr id="21" name="Tekstfelt 15">
              <a:extLst>
                <a:ext uri="{FF2B5EF4-FFF2-40B4-BE49-F238E27FC236}">
                  <a16:creationId xmlns:a16="http://schemas.microsoft.com/office/drawing/2014/main" id="{95913AC1-65ED-49AC-AD09-17557FB0514B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16">
              <a:extLst>
                <a:ext uri="{FF2B5EF4-FFF2-40B4-BE49-F238E27FC236}">
                  <a16:creationId xmlns:a16="http://schemas.microsoft.com/office/drawing/2014/main" id="{1F33982B-D32F-48B4-AE1B-1EF25B727CC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da-DK" sz="7914" dirty="0"/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61FCD63D-A543-4761-9B6E-2BFCB38B9AAF}"/>
              </a:ext>
            </a:extLst>
          </p:cNvPr>
          <p:cNvGrpSpPr/>
          <p:nvPr/>
        </p:nvGrpSpPr>
        <p:grpSpPr>
          <a:xfrm rot="19163872">
            <a:off x="19409215" y="12308942"/>
            <a:ext cx="9291703" cy="1343518"/>
            <a:chOff x="17617972" y="978037"/>
            <a:chExt cx="8595415" cy="1343518"/>
          </a:xfrm>
        </p:grpSpPr>
        <p:sp>
          <p:nvSpPr>
            <p:cNvPr id="28" name="Tekstfelt 18">
              <a:extLst>
                <a:ext uri="{FF2B5EF4-FFF2-40B4-BE49-F238E27FC236}">
                  <a16:creationId xmlns:a16="http://schemas.microsoft.com/office/drawing/2014/main" id="{8F902442-5606-443A-A96F-84ED5C37AEC0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flertal</a:t>
              </a:r>
            </a:p>
          </p:txBody>
        </p:sp>
        <p:sp>
          <p:nvSpPr>
            <p:cNvPr id="29" name="Tekstfelt 19">
              <a:extLst>
                <a:ext uri="{FF2B5EF4-FFF2-40B4-BE49-F238E27FC236}">
                  <a16:creationId xmlns:a16="http://schemas.microsoft.com/office/drawing/2014/main" id="{4C2FA050-4B05-4793-BEB3-57B77DA3266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30" name="Tekstfelt 20">
              <a:extLst>
                <a:ext uri="{FF2B5EF4-FFF2-40B4-BE49-F238E27FC236}">
                  <a16:creationId xmlns:a16="http://schemas.microsoft.com/office/drawing/2014/main" id="{6AF6962B-915E-462B-B629-4C6F4535526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31" name="Tekstfelt 30">
            <a:extLst>
              <a:ext uri="{FF2B5EF4-FFF2-40B4-BE49-F238E27FC236}">
                <a16:creationId xmlns:a16="http://schemas.microsoft.com/office/drawing/2014/main" id="{428A4C44-C07F-4160-A943-03F27A98D3C3}"/>
              </a:ext>
            </a:extLst>
          </p:cNvPr>
          <p:cNvSpPr txBox="1"/>
          <p:nvPr/>
        </p:nvSpPr>
        <p:spPr>
          <a:xfrm>
            <a:off x="0" y="15990432"/>
            <a:ext cx="54448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sur: </a:t>
            </a:r>
            <a:r>
              <a:rPr lang="da-DK" sz="6000" dirty="0" err="1"/>
              <a:t>böse</a:t>
            </a:r>
            <a:endParaRPr lang="da-DK" sz="6000" dirty="0"/>
          </a:p>
          <a:p>
            <a:r>
              <a:rPr lang="da-DK" sz="6000" dirty="0"/>
              <a:t>syg: krank</a:t>
            </a:r>
          </a:p>
          <a:p>
            <a:r>
              <a:rPr lang="da-DK" sz="6000" dirty="0"/>
              <a:t>smuk: </a:t>
            </a:r>
            <a:r>
              <a:rPr lang="da-DK" sz="6000" dirty="0" err="1"/>
              <a:t>schön</a:t>
            </a:r>
            <a:endParaRPr lang="da-DK" sz="6000" dirty="0"/>
          </a:p>
          <a:p>
            <a:r>
              <a:rPr lang="da-DK" sz="6000" dirty="0"/>
              <a:t>gul: </a:t>
            </a:r>
            <a:r>
              <a:rPr lang="da-DK" sz="6000" dirty="0" err="1"/>
              <a:t>gelb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501747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9DCE1849-ADAC-4CA4-A0BD-B9DE6747C2B5}"/>
              </a:ext>
            </a:extLst>
          </p:cNvPr>
          <p:cNvSpPr txBox="1"/>
          <p:nvPr/>
        </p:nvSpPr>
        <p:spPr>
          <a:xfrm>
            <a:off x="3914242" y="2628340"/>
            <a:ext cx="19770203" cy="219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651" dirty="0"/>
              <a:t>Forslag til spørgsmål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8D1C0FCA-80F1-4E81-9C88-399C52EFC38A}"/>
              </a:ext>
            </a:extLst>
          </p:cNvPr>
          <p:cNvSpPr txBox="1"/>
          <p:nvPr/>
        </p:nvSpPr>
        <p:spPr>
          <a:xfrm>
            <a:off x="3914242" y="5927580"/>
            <a:ext cx="22187722" cy="8845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Hvad betyder ”</a:t>
            </a:r>
            <a:r>
              <a:rPr lang="da-DK" sz="11376" dirty="0" err="1"/>
              <a:t>ich</a:t>
            </a:r>
            <a:r>
              <a:rPr lang="da-DK" sz="11376" dirty="0"/>
              <a:t> </a:t>
            </a:r>
            <a:r>
              <a:rPr lang="da-DK" sz="11376" dirty="0" err="1"/>
              <a:t>wurde</a:t>
            </a:r>
            <a:r>
              <a:rPr lang="da-DK" sz="11376" dirty="0"/>
              <a:t>”?</a:t>
            </a:r>
          </a:p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Hvad hedder ental på latin</a:t>
            </a:r>
          </a:p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Hvad betyder ordet pluralis</a:t>
            </a:r>
          </a:p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Hvilken person er ”</a:t>
            </a:r>
            <a:r>
              <a:rPr lang="da-DK" sz="11376" dirty="0" err="1"/>
              <a:t>ich</a:t>
            </a:r>
            <a:r>
              <a:rPr lang="da-DK" sz="11376" dirty="0"/>
              <a:t> </a:t>
            </a:r>
            <a:r>
              <a:rPr lang="da-DK" sz="11376" dirty="0" err="1"/>
              <a:t>wurde</a:t>
            </a:r>
            <a:r>
              <a:rPr lang="da-DK" sz="11376" dirty="0"/>
              <a:t>”?</a:t>
            </a:r>
          </a:p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Hvordan siger du ”Jeg blev syg”?</a:t>
            </a:r>
          </a:p>
        </p:txBody>
      </p:sp>
    </p:spTree>
    <p:extLst>
      <p:ext uri="{BB962C8B-B14F-4D97-AF65-F5344CB8AC3E}">
        <p14:creationId xmlns:p14="http://schemas.microsoft.com/office/powerpoint/2010/main" val="16902622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</a:t>
            </a:r>
          </a:p>
          <a:p>
            <a:endParaRPr lang="de-DE" sz="13651" dirty="0"/>
          </a:p>
          <a:p>
            <a:r>
              <a:rPr lang="de-DE" sz="13651" dirty="0"/>
              <a:t>wurde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wurden</a:t>
            </a:r>
          </a:p>
          <a:p>
            <a:r>
              <a:rPr lang="de-DE" sz="13651" dirty="0"/>
              <a:t>wurdet</a:t>
            </a:r>
          </a:p>
          <a:p>
            <a:r>
              <a:rPr lang="de-DE" sz="13651" dirty="0"/>
              <a:t>wurden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F6D3DA3-6CB1-4B25-8B9A-98C71A214CA2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9E988DEC-C1A9-4A4C-B0FE-8BA5096279EC}"/>
              </a:ext>
            </a:extLst>
          </p:cNvPr>
          <p:cNvGrpSpPr/>
          <p:nvPr/>
        </p:nvGrpSpPr>
        <p:grpSpPr>
          <a:xfrm rot="19163872">
            <a:off x="19301744" y="6036850"/>
            <a:ext cx="8297128" cy="1343518"/>
            <a:chOff x="17916259" y="978037"/>
            <a:chExt cx="8297128" cy="1343518"/>
          </a:xfrm>
        </p:grpSpPr>
        <p:sp>
          <p:nvSpPr>
            <p:cNvPr id="20" name="Tekstfelt 14">
              <a:extLst>
                <a:ext uri="{FF2B5EF4-FFF2-40B4-BE49-F238E27FC236}">
                  <a16:creationId xmlns:a16="http://schemas.microsoft.com/office/drawing/2014/main" id="{2E9354EC-332F-479A-8232-F43BF3BCF397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ental</a:t>
              </a:r>
            </a:p>
          </p:txBody>
        </p:sp>
        <p:sp>
          <p:nvSpPr>
            <p:cNvPr id="21" name="Tekstfelt 15">
              <a:extLst>
                <a:ext uri="{FF2B5EF4-FFF2-40B4-BE49-F238E27FC236}">
                  <a16:creationId xmlns:a16="http://schemas.microsoft.com/office/drawing/2014/main" id="{95913AC1-65ED-49AC-AD09-17557FB0514B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16">
              <a:extLst>
                <a:ext uri="{FF2B5EF4-FFF2-40B4-BE49-F238E27FC236}">
                  <a16:creationId xmlns:a16="http://schemas.microsoft.com/office/drawing/2014/main" id="{1F33982B-D32F-48B4-AE1B-1EF25B727CC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61FCD63D-A543-4761-9B6E-2BFCB38B9AAF}"/>
              </a:ext>
            </a:extLst>
          </p:cNvPr>
          <p:cNvGrpSpPr/>
          <p:nvPr/>
        </p:nvGrpSpPr>
        <p:grpSpPr>
          <a:xfrm rot="19163872">
            <a:off x="19409215" y="12308942"/>
            <a:ext cx="9291703" cy="1343518"/>
            <a:chOff x="17617972" y="978037"/>
            <a:chExt cx="8595415" cy="1343518"/>
          </a:xfrm>
        </p:grpSpPr>
        <p:sp>
          <p:nvSpPr>
            <p:cNvPr id="28" name="Tekstfelt 18">
              <a:extLst>
                <a:ext uri="{FF2B5EF4-FFF2-40B4-BE49-F238E27FC236}">
                  <a16:creationId xmlns:a16="http://schemas.microsoft.com/office/drawing/2014/main" id="{8F902442-5606-443A-A96F-84ED5C37AEC0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da-DK" sz="7914" dirty="0"/>
            </a:p>
          </p:txBody>
        </p:sp>
        <p:sp>
          <p:nvSpPr>
            <p:cNvPr id="29" name="Tekstfelt 19">
              <a:extLst>
                <a:ext uri="{FF2B5EF4-FFF2-40B4-BE49-F238E27FC236}">
                  <a16:creationId xmlns:a16="http://schemas.microsoft.com/office/drawing/2014/main" id="{4C2FA050-4B05-4793-BEB3-57B77DA3266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30" name="Tekstfelt 20">
              <a:extLst>
                <a:ext uri="{FF2B5EF4-FFF2-40B4-BE49-F238E27FC236}">
                  <a16:creationId xmlns:a16="http://schemas.microsoft.com/office/drawing/2014/main" id="{6AF6962B-915E-462B-B629-4C6F4535526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31" name="Tekstfelt 30">
            <a:extLst>
              <a:ext uri="{FF2B5EF4-FFF2-40B4-BE49-F238E27FC236}">
                <a16:creationId xmlns:a16="http://schemas.microsoft.com/office/drawing/2014/main" id="{428A4C44-C07F-4160-A943-03F27A98D3C3}"/>
              </a:ext>
            </a:extLst>
          </p:cNvPr>
          <p:cNvSpPr txBox="1"/>
          <p:nvPr/>
        </p:nvSpPr>
        <p:spPr>
          <a:xfrm>
            <a:off x="0" y="15990432"/>
            <a:ext cx="54448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sur: </a:t>
            </a:r>
            <a:r>
              <a:rPr lang="da-DK" sz="6000" dirty="0" err="1"/>
              <a:t>böse</a:t>
            </a:r>
            <a:endParaRPr lang="da-DK" sz="6000" dirty="0"/>
          </a:p>
          <a:p>
            <a:r>
              <a:rPr lang="da-DK" sz="6000" dirty="0"/>
              <a:t>syg: krank</a:t>
            </a:r>
          </a:p>
          <a:p>
            <a:r>
              <a:rPr lang="da-DK" sz="6000" dirty="0"/>
              <a:t>smuk: </a:t>
            </a:r>
            <a:r>
              <a:rPr lang="da-DK" sz="6000" dirty="0" err="1"/>
              <a:t>schön</a:t>
            </a:r>
            <a:endParaRPr lang="da-DK" sz="6000" dirty="0"/>
          </a:p>
          <a:p>
            <a:r>
              <a:rPr lang="da-DK" sz="6000" dirty="0"/>
              <a:t>gul: </a:t>
            </a:r>
            <a:r>
              <a:rPr lang="da-DK" sz="6000" dirty="0" err="1"/>
              <a:t>gelb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6671144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</a:t>
            </a:r>
          </a:p>
          <a:p>
            <a:r>
              <a:rPr lang="de-DE" sz="13651" dirty="0"/>
              <a:t>wurdest</a:t>
            </a:r>
          </a:p>
          <a:p>
            <a:r>
              <a:rPr lang="de-DE" sz="13651" dirty="0"/>
              <a:t>wurde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wurden</a:t>
            </a:r>
          </a:p>
          <a:p>
            <a:r>
              <a:rPr lang="de-DE" sz="13651" dirty="0"/>
              <a:t>wurdet</a:t>
            </a:r>
          </a:p>
          <a:p>
            <a:endParaRPr lang="de-DE" sz="13651" dirty="0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F6D3DA3-6CB1-4B25-8B9A-98C71A214CA2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9E988DEC-C1A9-4A4C-B0FE-8BA5096279EC}"/>
              </a:ext>
            </a:extLst>
          </p:cNvPr>
          <p:cNvGrpSpPr/>
          <p:nvPr/>
        </p:nvGrpSpPr>
        <p:grpSpPr>
          <a:xfrm rot="19163872">
            <a:off x="19301744" y="6036850"/>
            <a:ext cx="8297128" cy="1343518"/>
            <a:chOff x="17916259" y="978037"/>
            <a:chExt cx="8297128" cy="1343518"/>
          </a:xfrm>
        </p:grpSpPr>
        <p:sp>
          <p:nvSpPr>
            <p:cNvPr id="20" name="Tekstfelt 14">
              <a:extLst>
                <a:ext uri="{FF2B5EF4-FFF2-40B4-BE49-F238E27FC236}">
                  <a16:creationId xmlns:a16="http://schemas.microsoft.com/office/drawing/2014/main" id="{2E9354EC-332F-479A-8232-F43BF3BCF397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ental</a:t>
              </a:r>
            </a:p>
          </p:txBody>
        </p:sp>
        <p:sp>
          <p:nvSpPr>
            <p:cNvPr id="21" name="Tekstfelt 15">
              <a:extLst>
                <a:ext uri="{FF2B5EF4-FFF2-40B4-BE49-F238E27FC236}">
                  <a16:creationId xmlns:a16="http://schemas.microsoft.com/office/drawing/2014/main" id="{95913AC1-65ED-49AC-AD09-17557FB0514B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16">
              <a:extLst>
                <a:ext uri="{FF2B5EF4-FFF2-40B4-BE49-F238E27FC236}">
                  <a16:creationId xmlns:a16="http://schemas.microsoft.com/office/drawing/2014/main" id="{1F33982B-D32F-48B4-AE1B-1EF25B727CC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61FCD63D-A543-4761-9B6E-2BFCB38B9AAF}"/>
              </a:ext>
            </a:extLst>
          </p:cNvPr>
          <p:cNvGrpSpPr/>
          <p:nvPr/>
        </p:nvGrpSpPr>
        <p:grpSpPr>
          <a:xfrm rot="19163872">
            <a:off x="19409215" y="12308942"/>
            <a:ext cx="9291703" cy="1343518"/>
            <a:chOff x="17617972" y="978037"/>
            <a:chExt cx="8595415" cy="1343518"/>
          </a:xfrm>
        </p:grpSpPr>
        <p:sp>
          <p:nvSpPr>
            <p:cNvPr id="28" name="Tekstfelt 18">
              <a:extLst>
                <a:ext uri="{FF2B5EF4-FFF2-40B4-BE49-F238E27FC236}">
                  <a16:creationId xmlns:a16="http://schemas.microsoft.com/office/drawing/2014/main" id="{8F902442-5606-443A-A96F-84ED5C37AEC0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da-DK" sz="7914" dirty="0"/>
            </a:p>
          </p:txBody>
        </p:sp>
        <p:sp>
          <p:nvSpPr>
            <p:cNvPr id="29" name="Tekstfelt 19">
              <a:extLst>
                <a:ext uri="{FF2B5EF4-FFF2-40B4-BE49-F238E27FC236}">
                  <a16:creationId xmlns:a16="http://schemas.microsoft.com/office/drawing/2014/main" id="{4C2FA050-4B05-4793-BEB3-57B77DA3266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30" name="Tekstfelt 20">
              <a:extLst>
                <a:ext uri="{FF2B5EF4-FFF2-40B4-BE49-F238E27FC236}">
                  <a16:creationId xmlns:a16="http://schemas.microsoft.com/office/drawing/2014/main" id="{6AF6962B-915E-462B-B629-4C6F4535526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31" name="Tekstfelt 30">
            <a:extLst>
              <a:ext uri="{FF2B5EF4-FFF2-40B4-BE49-F238E27FC236}">
                <a16:creationId xmlns:a16="http://schemas.microsoft.com/office/drawing/2014/main" id="{428A4C44-C07F-4160-A943-03F27A98D3C3}"/>
              </a:ext>
            </a:extLst>
          </p:cNvPr>
          <p:cNvSpPr txBox="1"/>
          <p:nvPr/>
        </p:nvSpPr>
        <p:spPr>
          <a:xfrm>
            <a:off x="0" y="15990432"/>
            <a:ext cx="54448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sur: </a:t>
            </a:r>
            <a:r>
              <a:rPr lang="da-DK" sz="6000" dirty="0" err="1"/>
              <a:t>böse</a:t>
            </a:r>
            <a:endParaRPr lang="da-DK" sz="6000" dirty="0"/>
          </a:p>
          <a:p>
            <a:r>
              <a:rPr lang="da-DK" sz="6000" dirty="0"/>
              <a:t>syg: krank</a:t>
            </a:r>
          </a:p>
          <a:p>
            <a:r>
              <a:rPr lang="da-DK" sz="6000" dirty="0"/>
              <a:t>smuk: </a:t>
            </a:r>
            <a:r>
              <a:rPr lang="da-DK" sz="6000" dirty="0" err="1"/>
              <a:t>schön</a:t>
            </a:r>
            <a:endParaRPr lang="da-DK" sz="6000" dirty="0"/>
          </a:p>
          <a:p>
            <a:r>
              <a:rPr lang="da-DK" sz="6000" dirty="0"/>
              <a:t>gul: </a:t>
            </a:r>
            <a:r>
              <a:rPr lang="da-DK" sz="6000" dirty="0" err="1"/>
              <a:t>gelb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31212158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</a:t>
            </a:r>
          </a:p>
          <a:p>
            <a:r>
              <a:rPr lang="de-DE" sz="13651" dirty="0"/>
              <a:t>wurdest</a:t>
            </a:r>
          </a:p>
          <a:p>
            <a:r>
              <a:rPr lang="de-DE" sz="13651" dirty="0"/>
              <a:t>wurde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wurdet</a:t>
            </a:r>
          </a:p>
          <a:p>
            <a:r>
              <a:rPr lang="de-DE" sz="13651" dirty="0"/>
              <a:t>wurden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F6D3DA3-6CB1-4B25-8B9A-98C71A214CA2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9E988DEC-C1A9-4A4C-B0FE-8BA5096279EC}"/>
              </a:ext>
            </a:extLst>
          </p:cNvPr>
          <p:cNvGrpSpPr/>
          <p:nvPr/>
        </p:nvGrpSpPr>
        <p:grpSpPr>
          <a:xfrm rot="19163872">
            <a:off x="19301744" y="6036850"/>
            <a:ext cx="8297128" cy="1343518"/>
            <a:chOff x="17916259" y="978037"/>
            <a:chExt cx="8297128" cy="1343518"/>
          </a:xfrm>
        </p:grpSpPr>
        <p:sp>
          <p:nvSpPr>
            <p:cNvPr id="20" name="Tekstfelt 14">
              <a:extLst>
                <a:ext uri="{FF2B5EF4-FFF2-40B4-BE49-F238E27FC236}">
                  <a16:creationId xmlns:a16="http://schemas.microsoft.com/office/drawing/2014/main" id="{2E9354EC-332F-479A-8232-F43BF3BCF397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ental</a:t>
              </a:r>
            </a:p>
          </p:txBody>
        </p:sp>
        <p:sp>
          <p:nvSpPr>
            <p:cNvPr id="21" name="Tekstfelt 15">
              <a:extLst>
                <a:ext uri="{FF2B5EF4-FFF2-40B4-BE49-F238E27FC236}">
                  <a16:creationId xmlns:a16="http://schemas.microsoft.com/office/drawing/2014/main" id="{95913AC1-65ED-49AC-AD09-17557FB0514B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16">
              <a:extLst>
                <a:ext uri="{FF2B5EF4-FFF2-40B4-BE49-F238E27FC236}">
                  <a16:creationId xmlns:a16="http://schemas.microsoft.com/office/drawing/2014/main" id="{1F33982B-D32F-48B4-AE1B-1EF25B727CC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da-DK" sz="7914" dirty="0"/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61FCD63D-A543-4761-9B6E-2BFCB38B9AAF}"/>
              </a:ext>
            </a:extLst>
          </p:cNvPr>
          <p:cNvGrpSpPr/>
          <p:nvPr/>
        </p:nvGrpSpPr>
        <p:grpSpPr>
          <a:xfrm rot="19163872">
            <a:off x="19409215" y="12308942"/>
            <a:ext cx="9291703" cy="1343518"/>
            <a:chOff x="17617972" y="978037"/>
            <a:chExt cx="8595415" cy="1343518"/>
          </a:xfrm>
        </p:grpSpPr>
        <p:sp>
          <p:nvSpPr>
            <p:cNvPr id="28" name="Tekstfelt 18">
              <a:extLst>
                <a:ext uri="{FF2B5EF4-FFF2-40B4-BE49-F238E27FC236}">
                  <a16:creationId xmlns:a16="http://schemas.microsoft.com/office/drawing/2014/main" id="{8F902442-5606-443A-A96F-84ED5C37AEC0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flertal</a:t>
              </a:r>
            </a:p>
          </p:txBody>
        </p:sp>
        <p:sp>
          <p:nvSpPr>
            <p:cNvPr id="29" name="Tekstfelt 19">
              <a:extLst>
                <a:ext uri="{FF2B5EF4-FFF2-40B4-BE49-F238E27FC236}">
                  <a16:creationId xmlns:a16="http://schemas.microsoft.com/office/drawing/2014/main" id="{4C2FA050-4B05-4793-BEB3-57B77DA3266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30" name="Tekstfelt 20">
              <a:extLst>
                <a:ext uri="{FF2B5EF4-FFF2-40B4-BE49-F238E27FC236}">
                  <a16:creationId xmlns:a16="http://schemas.microsoft.com/office/drawing/2014/main" id="{6AF6962B-915E-462B-B629-4C6F4535526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31" name="Tekstfelt 30">
            <a:extLst>
              <a:ext uri="{FF2B5EF4-FFF2-40B4-BE49-F238E27FC236}">
                <a16:creationId xmlns:a16="http://schemas.microsoft.com/office/drawing/2014/main" id="{428A4C44-C07F-4160-A943-03F27A98D3C3}"/>
              </a:ext>
            </a:extLst>
          </p:cNvPr>
          <p:cNvSpPr txBox="1"/>
          <p:nvPr/>
        </p:nvSpPr>
        <p:spPr>
          <a:xfrm>
            <a:off x="0" y="15990432"/>
            <a:ext cx="54448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sur: </a:t>
            </a:r>
            <a:r>
              <a:rPr lang="da-DK" sz="6000" dirty="0" err="1"/>
              <a:t>böse</a:t>
            </a:r>
            <a:endParaRPr lang="da-DK" sz="6000" dirty="0"/>
          </a:p>
          <a:p>
            <a:r>
              <a:rPr lang="da-DK" sz="6000" dirty="0"/>
              <a:t>syg: krank</a:t>
            </a:r>
          </a:p>
          <a:p>
            <a:r>
              <a:rPr lang="da-DK" sz="6000" dirty="0"/>
              <a:t>smuk: </a:t>
            </a:r>
            <a:r>
              <a:rPr lang="da-DK" sz="6000" dirty="0" err="1"/>
              <a:t>schön</a:t>
            </a:r>
            <a:endParaRPr lang="da-DK" sz="6000" dirty="0"/>
          </a:p>
          <a:p>
            <a:r>
              <a:rPr lang="da-DK" sz="6000" dirty="0"/>
              <a:t>gul: </a:t>
            </a:r>
            <a:r>
              <a:rPr lang="da-DK" sz="6000" dirty="0" err="1"/>
              <a:t>gelb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30748787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</a:t>
            </a:r>
          </a:p>
          <a:p>
            <a:r>
              <a:rPr lang="de-DE" sz="13651" dirty="0"/>
              <a:t>wurdest</a:t>
            </a:r>
          </a:p>
          <a:p>
            <a:r>
              <a:rPr lang="de-DE" sz="13651" dirty="0"/>
              <a:t>wurde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wurden</a:t>
            </a:r>
          </a:p>
          <a:p>
            <a:endParaRPr lang="de-DE" sz="13651" dirty="0"/>
          </a:p>
          <a:p>
            <a:r>
              <a:rPr lang="de-DE" sz="13651" dirty="0"/>
              <a:t>wurden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F6D3DA3-6CB1-4B25-8B9A-98C71A214CA2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9E988DEC-C1A9-4A4C-B0FE-8BA5096279EC}"/>
              </a:ext>
            </a:extLst>
          </p:cNvPr>
          <p:cNvGrpSpPr/>
          <p:nvPr/>
        </p:nvGrpSpPr>
        <p:grpSpPr>
          <a:xfrm rot="19163872">
            <a:off x="19301744" y="6036850"/>
            <a:ext cx="8297128" cy="1343518"/>
            <a:chOff x="17916259" y="978037"/>
            <a:chExt cx="8297128" cy="1343518"/>
          </a:xfrm>
        </p:grpSpPr>
        <p:sp>
          <p:nvSpPr>
            <p:cNvPr id="20" name="Tekstfelt 14">
              <a:extLst>
                <a:ext uri="{FF2B5EF4-FFF2-40B4-BE49-F238E27FC236}">
                  <a16:creationId xmlns:a16="http://schemas.microsoft.com/office/drawing/2014/main" id="{2E9354EC-332F-479A-8232-F43BF3BCF397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ental</a:t>
              </a:r>
            </a:p>
          </p:txBody>
        </p:sp>
        <p:sp>
          <p:nvSpPr>
            <p:cNvPr id="21" name="Tekstfelt 15">
              <a:extLst>
                <a:ext uri="{FF2B5EF4-FFF2-40B4-BE49-F238E27FC236}">
                  <a16:creationId xmlns:a16="http://schemas.microsoft.com/office/drawing/2014/main" id="{95913AC1-65ED-49AC-AD09-17557FB0514B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16">
              <a:extLst>
                <a:ext uri="{FF2B5EF4-FFF2-40B4-BE49-F238E27FC236}">
                  <a16:creationId xmlns:a16="http://schemas.microsoft.com/office/drawing/2014/main" id="{1F33982B-D32F-48B4-AE1B-1EF25B727CC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61FCD63D-A543-4761-9B6E-2BFCB38B9AAF}"/>
              </a:ext>
            </a:extLst>
          </p:cNvPr>
          <p:cNvGrpSpPr/>
          <p:nvPr/>
        </p:nvGrpSpPr>
        <p:grpSpPr>
          <a:xfrm rot="19163872">
            <a:off x="19409215" y="12308942"/>
            <a:ext cx="9291703" cy="1343518"/>
            <a:chOff x="17617972" y="978037"/>
            <a:chExt cx="8595415" cy="1343518"/>
          </a:xfrm>
        </p:grpSpPr>
        <p:sp>
          <p:nvSpPr>
            <p:cNvPr id="28" name="Tekstfelt 18">
              <a:extLst>
                <a:ext uri="{FF2B5EF4-FFF2-40B4-BE49-F238E27FC236}">
                  <a16:creationId xmlns:a16="http://schemas.microsoft.com/office/drawing/2014/main" id="{8F902442-5606-443A-A96F-84ED5C37AEC0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da-DK" sz="7914" dirty="0"/>
            </a:p>
          </p:txBody>
        </p:sp>
        <p:sp>
          <p:nvSpPr>
            <p:cNvPr id="29" name="Tekstfelt 19">
              <a:extLst>
                <a:ext uri="{FF2B5EF4-FFF2-40B4-BE49-F238E27FC236}">
                  <a16:creationId xmlns:a16="http://schemas.microsoft.com/office/drawing/2014/main" id="{4C2FA050-4B05-4793-BEB3-57B77DA3266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30" name="Tekstfelt 20">
              <a:extLst>
                <a:ext uri="{FF2B5EF4-FFF2-40B4-BE49-F238E27FC236}">
                  <a16:creationId xmlns:a16="http://schemas.microsoft.com/office/drawing/2014/main" id="{6AF6962B-915E-462B-B629-4C6F4535526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31" name="Tekstfelt 30">
            <a:extLst>
              <a:ext uri="{FF2B5EF4-FFF2-40B4-BE49-F238E27FC236}">
                <a16:creationId xmlns:a16="http://schemas.microsoft.com/office/drawing/2014/main" id="{428A4C44-C07F-4160-A943-03F27A98D3C3}"/>
              </a:ext>
            </a:extLst>
          </p:cNvPr>
          <p:cNvSpPr txBox="1"/>
          <p:nvPr/>
        </p:nvSpPr>
        <p:spPr>
          <a:xfrm>
            <a:off x="0" y="15990432"/>
            <a:ext cx="54448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sur: </a:t>
            </a:r>
            <a:r>
              <a:rPr lang="da-DK" sz="6000" dirty="0" err="1"/>
              <a:t>böse</a:t>
            </a:r>
            <a:endParaRPr lang="da-DK" sz="6000" dirty="0"/>
          </a:p>
          <a:p>
            <a:r>
              <a:rPr lang="da-DK" sz="6000" dirty="0"/>
              <a:t>syg: krank</a:t>
            </a:r>
          </a:p>
          <a:p>
            <a:r>
              <a:rPr lang="da-DK" sz="6000" dirty="0"/>
              <a:t>smuk: </a:t>
            </a:r>
            <a:r>
              <a:rPr lang="da-DK" sz="6000" dirty="0" err="1"/>
              <a:t>schön</a:t>
            </a:r>
            <a:endParaRPr lang="da-DK" sz="6000" dirty="0"/>
          </a:p>
          <a:p>
            <a:r>
              <a:rPr lang="da-DK" sz="6000" dirty="0"/>
              <a:t>gul: </a:t>
            </a:r>
            <a:r>
              <a:rPr lang="da-DK" sz="6000" dirty="0" err="1"/>
              <a:t>gelb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904786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</a:t>
            </a:r>
          </a:p>
          <a:p>
            <a:r>
              <a:rPr lang="de-DE" sz="13651" dirty="0"/>
              <a:t>wurdest</a:t>
            </a:r>
          </a:p>
          <a:p>
            <a:r>
              <a:rPr lang="de-DE" sz="13651" dirty="0"/>
              <a:t>wurde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wurden</a:t>
            </a:r>
          </a:p>
          <a:p>
            <a:r>
              <a:rPr lang="de-DE" sz="13651" dirty="0"/>
              <a:t>wurdet</a:t>
            </a:r>
          </a:p>
          <a:p>
            <a:r>
              <a:rPr lang="de-DE" sz="13651" dirty="0"/>
              <a:t>wurden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F6D3DA3-6CB1-4B25-8B9A-98C71A214CA2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9E988DEC-C1A9-4A4C-B0FE-8BA5096279EC}"/>
              </a:ext>
            </a:extLst>
          </p:cNvPr>
          <p:cNvGrpSpPr/>
          <p:nvPr/>
        </p:nvGrpSpPr>
        <p:grpSpPr>
          <a:xfrm rot="19163872">
            <a:off x="19301744" y="6036850"/>
            <a:ext cx="8297128" cy="1343518"/>
            <a:chOff x="17916259" y="978037"/>
            <a:chExt cx="8297128" cy="1343518"/>
          </a:xfrm>
        </p:grpSpPr>
        <p:sp>
          <p:nvSpPr>
            <p:cNvPr id="20" name="Tekstfelt 14">
              <a:extLst>
                <a:ext uri="{FF2B5EF4-FFF2-40B4-BE49-F238E27FC236}">
                  <a16:creationId xmlns:a16="http://schemas.microsoft.com/office/drawing/2014/main" id="{2E9354EC-332F-479A-8232-F43BF3BCF397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ental</a:t>
              </a:r>
            </a:p>
          </p:txBody>
        </p:sp>
        <p:sp>
          <p:nvSpPr>
            <p:cNvPr id="21" name="Tekstfelt 15">
              <a:extLst>
                <a:ext uri="{FF2B5EF4-FFF2-40B4-BE49-F238E27FC236}">
                  <a16:creationId xmlns:a16="http://schemas.microsoft.com/office/drawing/2014/main" id="{95913AC1-65ED-49AC-AD09-17557FB0514B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16">
              <a:extLst>
                <a:ext uri="{FF2B5EF4-FFF2-40B4-BE49-F238E27FC236}">
                  <a16:creationId xmlns:a16="http://schemas.microsoft.com/office/drawing/2014/main" id="{1F33982B-D32F-48B4-AE1B-1EF25B727CC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61FCD63D-A543-4761-9B6E-2BFCB38B9AAF}"/>
              </a:ext>
            </a:extLst>
          </p:cNvPr>
          <p:cNvGrpSpPr/>
          <p:nvPr/>
        </p:nvGrpSpPr>
        <p:grpSpPr>
          <a:xfrm rot="19163872">
            <a:off x="19409215" y="12308942"/>
            <a:ext cx="9291703" cy="1343518"/>
            <a:chOff x="17617972" y="978037"/>
            <a:chExt cx="8595415" cy="1343518"/>
          </a:xfrm>
        </p:grpSpPr>
        <p:sp>
          <p:nvSpPr>
            <p:cNvPr id="28" name="Tekstfelt 18">
              <a:extLst>
                <a:ext uri="{FF2B5EF4-FFF2-40B4-BE49-F238E27FC236}">
                  <a16:creationId xmlns:a16="http://schemas.microsoft.com/office/drawing/2014/main" id="{8F902442-5606-443A-A96F-84ED5C37AEC0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flertal</a:t>
              </a:r>
            </a:p>
          </p:txBody>
        </p:sp>
        <p:sp>
          <p:nvSpPr>
            <p:cNvPr id="29" name="Tekstfelt 19">
              <a:extLst>
                <a:ext uri="{FF2B5EF4-FFF2-40B4-BE49-F238E27FC236}">
                  <a16:creationId xmlns:a16="http://schemas.microsoft.com/office/drawing/2014/main" id="{4C2FA050-4B05-4793-BEB3-57B77DA3266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30" name="Tekstfelt 20">
              <a:extLst>
                <a:ext uri="{FF2B5EF4-FFF2-40B4-BE49-F238E27FC236}">
                  <a16:creationId xmlns:a16="http://schemas.microsoft.com/office/drawing/2014/main" id="{6AF6962B-915E-462B-B629-4C6F4535526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31" name="Tekstfelt 30">
            <a:extLst>
              <a:ext uri="{FF2B5EF4-FFF2-40B4-BE49-F238E27FC236}">
                <a16:creationId xmlns:a16="http://schemas.microsoft.com/office/drawing/2014/main" id="{428A4C44-C07F-4160-A943-03F27A98D3C3}"/>
              </a:ext>
            </a:extLst>
          </p:cNvPr>
          <p:cNvSpPr txBox="1"/>
          <p:nvPr/>
        </p:nvSpPr>
        <p:spPr>
          <a:xfrm>
            <a:off x="0" y="15990432"/>
            <a:ext cx="54448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sur: </a:t>
            </a:r>
            <a:r>
              <a:rPr lang="da-DK" sz="6000" dirty="0" err="1"/>
              <a:t>böse</a:t>
            </a:r>
            <a:endParaRPr lang="da-DK" sz="6000" dirty="0"/>
          </a:p>
          <a:p>
            <a:r>
              <a:rPr lang="da-DK" sz="6000" dirty="0"/>
              <a:t>syg: krank</a:t>
            </a:r>
          </a:p>
          <a:p>
            <a:r>
              <a:rPr lang="da-DK" sz="6000" dirty="0"/>
              <a:t>smuk: </a:t>
            </a:r>
            <a:r>
              <a:rPr lang="da-DK" sz="6000" dirty="0" err="1"/>
              <a:t>schön</a:t>
            </a:r>
            <a:endParaRPr lang="da-DK" sz="6000" dirty="0"/>
          </a:p>
          <a:p>
            <a:r>
              <a:rPr lang="da-DK" sz="6000" dirty="0"/>
              <a:t>gul: </a:t>
            </a:r>
            <a:r>
              <a:rPr lang="da-DK" sz="6000" dirty="0" err="1"/>
              <a:t>gelb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1890195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</a:t>
            </a:r>
          </a:p>
          <a:p>
            <a:endParaRPr lang="de-DE" sz="13651" dirty="0"/>
          </a:p>
          <a:p>
            <a:r>
              <a:rPr lang="de-DE" sz="13651" dirty="0"/>
              <a:t>wurde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wurden</a:t>
            </a:r>
          </a:p>
          <a:p>
            <a:r>
              <a:rPr lang="de-DE" sz="13651" dirty="0"/>
              <a:t>wurdet</a:t>
            </a:r>
          </a:p>
          <a:p>
            <a:r>
              <a:rPr lang="de-DE" sz="13651" dirty="0"/>
              <a:t>wurden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F6D3DA3-6CB1-4B25-8B9A-98C71A214CA2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9E988DEC-C1A9-4A4C-B0FE-8BA5096279EC}"/>
              </a:ext>
            </a:extLst>
          </p:cNvPr>
          <p:cNvGrpSpPr/>
          <p:nvPr/>
        </p:nvGrpSpPr>
        <p:grpSpPr>
          <a:xfrm rot="19163872">
            <a:off x="19301744" y="6036850"/>
            <a:ext cx="8297128" cy="1343518"/>
            <a:chOff x="17916259" y="978037"/>
            <a:chExt cx="8297128" cy="1343518"/>
          </a:xfrm>
        </p:grpSpPr>
        <p:sp>
          <p:nvSpPr>
            <p:cNvPr id="20" name="Tekstfelt 14">
              <a:extLst>
                <a:ext uri="{FF2B5EF4-FFF2-40B4-BE49-F238E27FC236}">
                  <a16:creationId xmlns:a16="http://schemas.microsoft.com/office/drawing/2014/main" id="{2E9354EC-332F-479A-8232-F43BF3BCF397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ental</a:t>
              </a:r>
            </a:p>
          </p:txBody>
        </p:sp>
        <p:sp>
          <p:nvSpPr>
            <p:cNvPr id="21" name="Tekstfelt 15">
              <a:extLst>
                <a:ext uri="{FF2B5EF4-FFF2-40B4-BE49-F238E27FC236}">
                  <a16:creationId xmlns:a16="http://schemas.microsoft.com/office/drawing/2014/main" id="{95913AC1-65ED-49AC-AD09-17557FB0514B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16">
              <a:extLst>
                <a:ext uri="{FF2B5EF4-FFF2-40B4-BE49-F238E27FC236}">
                  <a16:creationId xmlns:a16="http://schemas.microsoft.com/office/drawing/2014/main" id="{1F33982B-D32F-48B4-AE1B-1EF25B727CC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61FCD63D-A543-4761-9B6E-2BFCB38B9AAF}"/>
              </a:ext>
            </a:extLst>
          </p:cNvPr>
          <p:cNvGrpSpPr/>
          <p:nvPr/>
        </p:nvGrpSpPr>
        <p:grpSpPr>
          <a:xfrm rot="19163872">
            <a:off x="19409215" y="12308942"/>
            <a:ext cx="9291703" cy="1343518"/>
            <a:chOff x="17617972" y="978037"/>
            <a:chExt cx="8595415" cy="1343518"/>
          </a:xfrm>
        </p:grpSpPr>
        <p:sp>
          <p:nvSpPr>
            <p:cNvPr id="28" name="Tekstfelt 18">
              <a:extLst>
                <a:ext uri="{FF2B5EF4-FFF2-40B4-BE49-F238E27FC236}">
                  <a16:creationId xmlns:a16="http://schemas.microsoft.com/office/drawing/2014/main" id="{8F902442-5606-443A-A96F-84ED5C37AEC0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flertal</a:t>
              </a:r>
            </a:p>
          </p:txBody>
        </p:sp>
        <p:sp>
          <p:nvSpPr>
            <p:cNvPr id="29" name="Tekstfelt 19">
              <a:extLst>
                <a:ext uri="{FF2B5EF4-FFF2-40B4-BE49-F238E27FC236}">
                  <a16:creationId xmlns:a16="http://schemas.microsoft.com/office/drawing/2014/main" id="{4C2FA050-4B05-4793-BEB3-57B77DA3266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30" name="Tekstfelt 20">
              <a:extLst>
                <a:ext uri="{FF2B5EF4-FFF2-40B4-BE49-F238E27FC236}">
                  <a16:creationId xmlns:a16="http://schemas.microsoft.com/office/drawing/2014/main" id="{6AF6962B-915E-462B-B629-4C6F4535526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da-DK" sz="7914" dirty="0"/>
            </a:p>
          </p:txBody>
        </p:sp>
      </p:grpSp>
      <p:sp>
        <p:nvSpPr>
          <p:cNvPr id="31" name="Tekstfelt 30">
            <a:extLst>
              <a:ext uri="{FF2B5EF4-FFF2-40B4-BE49-F238E27FC236}">
                <a16:creationId xmlns:a16="http://schemas.microsoft.com/office/drawing/2014/main" id="{428A4C44-C07F-4160-A943-03F27A98D3C3}"/>
              </a:ext>
            </a:extLst>
          </p:cNvPr>
          <p:cNvSpPr txBox="1"/>
          <p:nvPr/>
        </p:nvSpPr>
        <p:spPr>
          <a:xfrm>
            <a:off x="0" y="15990432"/>
            <a:ext cx="54448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sur: </a:t>
            </a:r>
            <a:r>
              <a:rPr lang="da-DK" sz="6000" dirty="0" err="1"/>
              <a:t>böse</a:t>
            </a:r>
            <a:endParaRPr lang="da-DK" sz="6000" dirty="0"/>
          </a:p>
          <a:p>
            <a:r>
              <a:rPr lang="da-DK" sz="6000" dirty="0"/>
              <a:t>syg: krank</a:t>
            </a:r>
          </a:p>
          <a:p>
            <a:r>
              <a:rPr lang="da-DK" sz="6000" dirty="0"/>
              <a:t>smuk: </a:t>
            </a:r>
            <a:r>
              <a:rPr lang="da-DK" sz="6000" dirty="0" err="1"/>
              <a:t>schön</a:t>
            </a:r>
            <a:endParaRPr lang="da-DK" sz="6000" dirty="0"/>
          </a:p>
          <a:p>
            <a:r>
              <a:rPr lang="da-DK" sz="6000" dirty="0"/>
              <a:t>gul: </a:t>
            </a:r>
            <a:r>
              <a:rPr lang="da-DK" sz="6000" dirty="0" err="1"/>
              <a:t>gelb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1221629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wurdest</a:t>
            </a:r>
          </a:p>
          <a:p>
            <a:r>
              <a:rPr lang="de-DE" sz="13651" dirty="0"/>
              <a:t>wurde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wurden</a:t>
            </a:r>
          </a:p>
          <a:p>
            <a:r>
              <a:rPr lang="de-DE" sz="13651" dirty="0"/>
              <a:t>wurdet</a:t>
            </a:r>
          </a:p>
          <a:p>
            <a:r>
              <a:rPr lang="de-DE" sz="13651" dirty="0"/>
              <a:t>wurden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F6D3DA3-6CB1-4B25-8B9A-98C71A214CA2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9E988DEC-C1A9-4A4C-B0FE-8BA5096279EC}"/>
              </a:ext>
            </a:extLst>
          </p:cNvPr>
          <p:cNvGrpSpPr/>
          <p:nvPr/>
        </p:nvGrpSpPr>
        <p:grpSpPr>
          <a:xfrm rot="19163872">
            <a:off x="19301744" y="6036850"/>
            <a:ext cx="8297128" cy="1343518"/>
            <a:chOff x="17916259" y="978037"/>
            <a:chExt cx="8297128" cy="1343518"/>
          </a:xfrm>
        </p:grpSpPr>
        <p:sp>
          <p:nvSpPr>
            <p:cNvPr id="20" name="Tekstfelt 14">
              <a:extLst>
                <a:ext uri="{FF2B5EF4-FFF2-40B4-BE49-F238E27FC236}">
                  <a16:creationId xmlns:a16="http://schemas.microsoft.com/office/drawing/2014/main" id="{2E9354EC-332F-479A-8232-F43BF3BCF397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ental</a:t>
              </a:r>
            </a:p>
          </p:txBody>
        </p:sp>
        <p:sp>
          <p:nvSpPr>
            <p:cNvPr id="21" name="Tekstfelt 15">
              <a:extLst>
                <a:ext uri="{FF2B5EF4-FFF2-40B4-BE49-F238E27FC236}">
                  <a16:creationId xmlns:a16="http://schemas.microsoft.com/office/drawing/2014/main" id="{95913AC1-65ED-49AC-AD09-17557FB0514B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16">
              <a:extLst>
                <a:ext uri="{FF2B5EF4-FFF2-40B4-BE49-F238E27FC236}">
                  <a16:creationId xmlns:a16="http://schemas.microsoft.com/office/drawing/2014/main" id="{1F33982B-D32F-48B4-AE1B-1EF25B727CC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da-DK" sz="7914" dirty="0"/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61FCD63D-A543-4761-9B6E-2BFCB38B9AAF}"/>
              </a:ext>
            </a:extLst>
          </p:cNvPr>
          <p:cNvGrpSpPr/>
          <p:nvPr/>
        </p:nvGrpSpPr>
        <p:grpSpPr>
          <a:xfrm rot="19163872">
            <a:off x="19409215" y="12308942"/>
            <a:ext cx="9291703" cy="1343518"/>
            <a:chOff x="17617972" y="978037"/>
            <a:chExt cx="8595415" cy="1343518"/>
          </a:xfrm>
        </p:grpSpPr>
        <p:sp>
          <p:nvSpPr>
            <p:cNvPr id="28" name="Tekstfelt 18">
              <a:extLst>
                <a:ext uri="{FF2B5EF4-FFF2-40B4-BE49-F238E27FC236}">
                  <a16:creationId xmlns:a16="http://schemas.microsoft.com/office/drawing/2014/main" id="{8F902442-5606-443A-A96F-84ED5C37AEC0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flertal</a:t>
              </a:r>
            </a:p>
          </p:txBody>
        </p:sp>
        <p:sp>
          <p:nvSpPr>
            <p:cNvPr id="29" name="Tekstfelt 19">
              <a:extLst>
                <a:ext uri="{FF2B5EF4-FFF2-40B4-BE49-F238E27FC236}">
                  <a16:creationId xmlns:a16="http://schemas.microsoft.com/office/drawing/2014/main" id="{4C2FA050-4B05-4793-BEB3-57B77DA3266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30" name="Tekstfelt 20">
              <a:extLst>
                <a:ext uri="{FF2B5EF4-FFF2-40B4-BE49-F238E27FC236}">
                  <a16:creationId xmlns:a16="http://schemas.microsoft.com/office/drawing/2014/main" id="{6AF6962B-915E-462B-B629-4C6F4535526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31" name="Tekstfelt 30">
            <a:extLst>
              <a:ext uri="{FF2B5EF4-FFF2-40B4-BE49-F238E27FC236}">
                <a16:creationId xmlns:a16="http://schemas.microsoft.com/office/drawing/2014/main" id="{428A4C44-C07F-4160-A943-03F27A98D3C3}"/>
              </a:ext>
            </a:extLst>
          </p:cNvPr>
          <p:cNvSpPr txBox="1"/>
          <p:nvPr/>
        </p:nvSpPr>
        <p:spPr>
          <a:xfrm>
            <a:off x="0" y="15990432"/>
            <a:ext cx="54448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sur: </a:t>
            </a:r>
            <a:r>
              <a:rPr lang="da-DK" sz="6000" dirty="0" err="1"/>
              <a:t>böse</a:t>
            </a:r>
            <a:endParaRPr lang="da-DK" sz="6000" dirty="0"/>
          </a:p>
          <a:p>
            <a:r>
              <a:rPr lang="da-DK" sz="6000" dirty="0"/>
              <a:t>syg: krank</a:t>
            </a:r>
          </a:p>
          <a:p>
            <a:r>
              <a:rPr lang="da-DK" sz="6000" dirty="0"/>
              <a:t>smuk: </a:t>
            </a:r>
            <a:r>
              <a:rPr lang="da-DK" sz="6000" dirty="0" err="1"/>
              <a:t>schön</a:t>
            </a:r>
            <a:endParaRPr lang="da-DK" sz="6000" dirty="0"/>
          </a:p>
          <a:p>
            <a:r>
              <a:rPr lang="da-DK" sz="6000" dirty="0"/>
              <a:t>gul: </a:t>
            </a:r>
            <a:r>
              <a:rPr lang="da-DK" sz="6000" dirty="0" err="1"/>
              <a:t>gelb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2312078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</a:t>
            </a:r>
          </a:p>
          <a:p>
            <a:r>
              <a:rPr lang="de-DE" sz="13651" dirty="0"/>
              <a:t>wurdest</a:t>
            </a:r>
          </a:p>
          <a:p>
            <a:endParaRPr lang="de-DE" sz="13651" dirty="0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wurden</a:t>
            </a:r>
          </a:p>
          <a:p>
            <a:r>
              <a:rPr lang="de-DE" sz="13651" dirty="0"/>
              <a:t>wurdet</a:t>
            </a:r>
          </a:p>
          <a:p>
            <a:r>
              <a:rPr lang="de-DE" sz="13651" dirty="0"/>
              <a:t>wurden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F6D3DA3-6CB1-4B25-8B9A-98C71A214CA2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9E988DEC-C1A9-4A4C-B0FE-8BA5096279EC}"/>
              </a:ext>
            </a:extLst>
          </p:cNvPr>
          <p:cNvGrpSpPr/>
          <p:nvPr/>
        </p:nvGrpSpPr>
        <p:grpSpPr>
          <a:xfrm rot="19163872">
            <a:off x="19301744" y="6036850"/>
            <a:ext cx="8297128" cy="1343518"/>
            <a:chOff x="17916259" y="978037"/>
            <a:chExt cx="8297128" cy="1343518"/>
          </a:xfrm>
        </p:grpSpPr>
        <p:sp>
          <p:nvSpPr>
            <p:cNvPr id="20" name="Tekstfelt 14">
              <a:extLst>
                <a:ext uri="{FF2B5EF4-FFF2-40B4-BE49-F238E27FC236}">
                  <a16:creationId xmlns:a16="http://schemas.microsoft.com/office/drawing/2014/main" id="{2E9354EC-332F-479A-8232-F43BF3BCF397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ental</a:t>
              </a:r>
            </a:p>
          </p:txBody>
        </p:sp>
        <p:sp>
          <p:nvSpPr>
            <p:cNvPr id="21" name="Tekstfelt 15">
              <a:extLst>
                <a:ext uri="{FF2B5EF4-FFF2-40B4-BE49-F238E27FC236}">
                  <a16:creationId xmlns:a16="http://schemas.microsoft.com/office/drawing/2014/main" id="{95913AC1-65ED-49AC-AD09-17557FB0514B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16">
              <a:extLst>
                <a:ext uri="{FF2B5EF4-FFF2-40B4-BE49-F238E27FC236}">
                  <a16:creationId xmlns:a16="http://schemas.microsoft.com/office/drawing/2014/main" id="{1F33982B-D32F-48B4-AE1B-1EF25B727CC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da-DK" sz="7914" dirty="0"/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61FCD63D-A543-4761-9B6E-2BFCB38B9AAF}"/>
              </a:ext>
            </a:extLst>
          </p:cNvPr>
          <p:cNvGrpSpPr/>
          <p:nvPr/>
        </p:nvGrpSpPr>
        <p:grpSpPr>
          <a:xfrm rot="19163872">
            <a:off x="19409215" y="12308942"/>
            <a:ext cx="9291703" cy="1343518"/>
            <a:chOff x="17617972" y="978037"/>
            <a:chExt cx="8595415" cy="1343518"/>
          </a:xfrm>
        </p:grpSpPr>
        <p:sp>
          <p:nvSpPr>
            <p:cNvPr id="28" name="Tekstfelt 18">
              <a:extLst>
                <a:ext uri="{FF2B5EF4-FFF2-40B4-BE49-F238E27FC236}">
                  <a16:creationId xmlns:a16="http://schemas.microsoft.com/office/drawing/2014/main" id="{8F902442-5606-443A-A96F-84ED5C37AEC0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flertal</a:t>
              </a:r>
            </a:p>
          </p:txBody>
        </p:sp>
        <p:sp>
          <p:nvSpPr>
            <p:cNvPr id="29" name="Tekstfelt 19">
              <a:extLst>
                <a:ext uri="{FF2B5EF4-FFF2-40B4-BE49-F238E27FC236}">
                  <a16:creationId xmlns:a16="http://schemas.microsoft.com/office/drawing/2014/main" id="{4C2FA050-4B05-4793-BEB3-57B77DA3266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30" name="Tekstfelt 20">
              <a:extLst>
                <a:ext uri="{FF2B5EF4-FFF2-40B4-BE49-F238E27FC236}">
                  <a16:creationId xmlns:a16="http://schemas.microsoft.com/office/drawing/2014/main" id="{6AF6962B-915E-462B-B629-4C6F4535526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31" name="Tekstfelt 30">
            <a:extLst>
              <a:ext uri="{FF2B5EF4-FFF2-40B4-BE49-F238E27FC236}">
                <a16:creationId xmlns:a16="http://schemas.microsoft.com/office/drawing/2014/main" id="{428A4C44-C07F-4160-A943-03F27A98D3C3}"/>
              </a:ext>
            </a:extLst>
          </p:cNvPr>
          <p:cNvSpPr txBox="1"/>
          <p:nvPr/>
        </p:nvSpPr>
        <p:spPr>
          <a:xfrm>
            <a:off x="0" y="15990432"/>
            <a:ext cx="54448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sur: </a:t>
            </a:r>
            <a:r>
              <a:rPr lang="da-DK" sz="6000" dirty="0" err="1"/>
              <a:t>böse</a:t>
            </a:r>
            <a:endParaRPr lang="da-DK" sz="6000" dirty="0"/>
          </a:p>
          <a:p>
            <a:r>
              <a:rPr lang="da-DK" sz="6000" dirty="0"/>
              <a:t>syg: krank</a:t>
            </a:r>
          </a:p>
          <a:p>
            <a:r>
              <a:rPr lang="da-DK" sz="6000" dirty="0"/>
              <a:t>smuk: </a:t>
            </a:r>
            <a:r>
              <a:rPr lang="da-DK" sz="6000" dirty="0" err="1"/>
              <a:t>schön</a:t>
            </a:r>
            <a:endParaRPr lang="da-DK" sz="6000" dirty="0"/>
          </a:p>
          <a:p>
            <a:r>
              <a:rPr lang="da-DK" sz="6000" dirty="0"/>
              <a:t>gul: </a:t>
            </a:r>
            <a:r>
              <a:rPr lang="da-DK" sz="6000" dirty="0" err="1"/>
              <a:t>gelb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2292323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</a:t>
            </a:r>
          </a:p>
          <a:p>
            <a:r>
              <a:rPr lang="de-DE" sz="13651" dirty="0"/>
              <a:t>wurdest</a:t>
            </a:r>
          </a:p>
          <a:p>
            <a:r>
              <a:rPr lang="de-DE" sz="13651" dirty="0"/>
              <a:t>wurde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wurden</a:t>
            </a:r>
          </a:p>
          <a:p>
            <a:endParaRPr lang="de-DE" sz="13651" dirty="0"/>
          </a:p>
          <a:p>
            <a:r>
              <a:rPr lang="de-DE" sz="13651" dirty="0"/>
              <a:t>wurden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F6D3DA3-6CB1-4B25-8B9A-98C71A214CA2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9E988DEC-C1A9-4A4C-B0FE-8BA5096279EC}"/>
              </a:ext>
            </a:extLst>
          </p:cNvPr>
          <p:cNvGrpSpPr/>
          <p:nvPr/>
        </p:nvGrpSpPr>
        <p:grpSpPr>
          <a:xfrm rot="19163872">
            <a:off x="19301744" y="6036850"/>
            <a:ext cx="8297128" cy="1343518"/>
            <a:chOff x="17916259" y="978037"/>
            <a:chExt cx="8297128" cy="1343518"/>
          </a:xfrm>
        </p:grpSpPr>
        <p:sp>
          <p:nvSpPr>
            <p:cNvPr id="20" name="Tekstfelt 14">
              <a:extLst>
                <a:ext uri="{FF2B5EF4-FFF2-40B4-BE49-F238E27FC236}">
                  <a16:creationId xmlns:a16="http://schemas.microsoft.com/office/drawing/2014/main" id="{2E9354EC-332F-479A-8232-F43BF3BCF397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ental</a:t>
              </a:r>
            </a:p>
          </p:txBody>
        </p:sp>
        <p:sp>
          <p:nvSpPr>
            <p:cNvPr id="21" name="Tekstfelt 15">
              <a:extLst>
                <a:ext uri="{FF2B5EF4-FFF2-40B4-BE49-F238E27FC236}">
                  <a16:creationId xmlns:a16="http://schemas.microsoft.com/office/drawing/2014/main" id="{95913AC1-65ED-49AC-AD09-17557FB0514B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16">
              <a:extLst>
                <a:ext uri="{FF2B5EF4-FFF2-40B4-BE49-F238E27FC236}">
                  <a16:creationId xmlns:a16="http://schemas.microsoft.com/office/drawing/2014/main" id="{1F33982B-D32F-48B4-AE1B-1EF25B727CC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da-DK" sz="7914" dirty="0"/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61FCD63D-A543-4761-9B6E-2BFCB38B9AAF}"/>
              </a:ext>
            </a:extLst>
          </p:cNvPr>
          <p:cNvGrpSpPr/>
          <p:nvPr/>
        </p:nvGrpSpPr>
        <p:grpSpPr>
          <a:xfrm rot="19163872">
            <a:off x="19409215" y="12308942"/>
            <a:ext cx="9291703" cy="1343518"/>
            <a:chOff x="17617972" y="978037"/>
            <a:chExt cx="8595415" cy="1343518"/>
          </a:xfrm>
        </p:grpSpPr>
        <p:sp>
          <p:nvSpPr>
            <p:cNvPr id="28" name="Tekstfelt 18">
              <a:extLst>
                <a:ext uri="{FF2B5EF4-FFF2-40B4-BE49-F238E27FC236}">
                  <a16:creationId xmlns:a16="http://schemas.microsoft.com/office/drawing/2014/main" id="{8F902442-5606-443A-A96F-84ED5C37AEC0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flertal</a:t>
              </a:r>
            </a:p>
          </p:txBody>
        </p:sp>
        <p:sp>
          <p:nvSpPr>
            <p:cNvPr id="29" name="Tekstfelt 19">
              <a:extLst>
                <a:ext uri="{FF2B5EF4-FFF2-40B4-BE49-F238E27FC236}">
                  <a16:creationId xmlns:a16="http://schemas.microsoft.com/office/drawing/2014/main" id="{4C2FA050-4B05-4793-BEB3-57B77DA3266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30" name="Tekstfelt 20">
              <a:extLst>
                <a:ext uri="{FF2B5EF4-FFF2-40B4-BE49-F238E27FC236}">
                  <a16:creationId xmlns:a16="http://schemas.microsoft.com/office/drawing/2014/main" id="{6AF6962B-915E-462B-B629-4C6F4535526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31" name="Tekstfelt 30">
            <a:extLst>
              <a:ext uri="{FF2B5EF4-FFF2-40B4-BE49-F238E27FC236}">
                <a16:creationId xmlns:a16="http://schemas.microsoft.com/office/drawing/2014/main" id="{428A4C44-C07F-4160-A943-03F27A98D3C3}"/>
              </a:ext>
            </a:extLst>
          </p:cNvPr>
          <p:cNvSpPr txBox="1"/>
          <p:nvPr/>
        </p:nvSpPr>
        <p:spPr>
          <a:xfrm>
            <a:off x="0" y="15990432"/>
            <a:ext cx="54448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sur: </a:t>
            </a:r>
            <a:r>
              <a:rPr lang="da-DK" sz="6000" dirty="0" err="1"/>
              <a:t>böse</a:t>
            </a:r>
            <a:endParaRPr lang="da-DK" sz="6000" dirty="0"/>
          </a:p>
          <a:p>
            <a:r>
              <a:rPr lang="da-DK" sz="6000" dirty="0"/>
              <a:t>syg: krank</a:t>
            </a:r>
          </a:p>
          <a:p>
            <a:r>
              <a:rPr lang="da-DK" sz="6000" dirty="0"/>
              <a:t>smuk: </a:t>
            </a:r>
            <a:r>
              <a:rPr lang="da-DK" sz="6000" dirty="0" err="1"/>
              <a:t>schön</a:t>
            </a:r>
            <a:endParaRPr lang="da-DK" sz="6000" dirty="0"/>
          </a:p>
          <a:p>
            <a:r>
              <a:rPr lang="da-DK" sz="6000" dirty="0"/>
              <a:t>gul: </a:t>
            </a:r>
            <a:r>
              <a:rPr lang="da-DK" sz="6000" dirty="0" err="1"/>
              <a:t>gelb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90492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wurde</a:t>
            </a:r>
          </a:p>
          <a:p>
            <a:r>
              <a:rPr lang="de-DE" sz="13651" dirty="0"/>
              <a:t>wurdest</a:t>
            </a:r>
          </a:p>
          <a:p>
            <a:r>
              <a:rPr lang="de-DE" sz="13651" dirty="0"/>
              <a:t>wurde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wurdet</a:t>
            </a:r>
          </a:p>
          <a:p>
            <a:r>
              <a:rPr lang="de-DE" sz="13651" dirty="0"/>
              <a:t>wurden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F6D3DA3-6CB1-4B25-8B9A-98C71A214CA2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9E988DEC-C1A9-4A4C-B0FE-8BA5096279EC}"/>
              </a:ext>
            </a:extLst>
          </p:cNvPr>
          <p:cNvGrpSpPr/>
          <p:nvPr/>
        </p:nvGrpSpPr>
        <p:grpSpPr>
          <a:xfrm rot="19163872">
            <a:off x="19301744" y="6036850"/>
            <a:ext cx="8297128" cy="1343518"/>
            <a:chOff x="17916259" y="978037"/>
            <a:chExt cx="8297128" cy="1343518"/>
          </a:xfrm>
        </p:grpSpPr>
        <p:sp>
          <p:nvSpPr>
            <p:cNvPr id="20" name="Tekstfelt 14">
              <a:extLst>
                <a:ext uri="{FF2B5EF4-FFF2-40B4-BE49-F238E27FC236}">
                  <a16:creationId xmlns:a16="http://schemas.microsoft.com/office/drawing/2014/main" id="{2E9354EC-332F-479A-8232-F43BF3BCF397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da-DK" sz="7914" dirty="0"/>
            </a:p>
          </p:txBody>
        </p:sp>
        <p:sp>
          <p:nvSpPr>
            <p:cNvPr id="21" name="Tekstfelt 15">
              <a:extLst>
                <a:ext uri="{FF2B5EF4-FFF2-40B4-BE49-F238E27FC236}">
                  <a16:creationId xmlns:a16="http://schemas.microsoft.com/office/drawing/2014/main" id="{95913AC1-65ED-49AC-AD09-17557FB0514B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16">
              <a:extLst>
                <a:ext uri="{FF2B5EF4-FFF2-40B4-BE49-F238E27FC236}">
                  <a16:creationId xmlns:a16="http://schemas.microsoft.com/office/drawing/2014/main" id="{1F33982B-D32F-48B4-AE1B-1EF25B727CC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61FCD63D-A543-4761-9B6E-2BFCB38B9AAF}"/>
              </a:ext>
            </a:extLst>
          </p:cNvPr>
          <p:cNvGrpSpPr/>
          <p:nvPr/>
        </p:nvGrpSpPr>
        <p:grpSpPr>
          <a:xfrm rot="19163872">
            <a:off x="19409215" y="12308942"/>
            <a:ext cx="9291703" cy="1343518"/>
            <a:chOff x="17617972" y="978037"/>
            <a:chExt cx="8595415" cy="1343518"/>
          </a:xfrm>
        </p:grpSpPr>
        <p:sp>
          <p:nvSpPr>
            <p:cNvPr id="28" name="Tekstfelt 18">
              <a:extLst>
                <a:ext uri="{FF2B5EF4-FFF2-40B4-BE49-F238E27FC236}">
                  <a16:creationId xmlns:a16="http://schemas.microsoft.com/office/drawing/2014/main" id="{8F902442-5606-443A-A96F-84ED5C37AEC0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flertal</a:t>
              </a:r>
            </a:p>
          </p:txBody>
        </p:sp>
        <p:sp>
          <p:nvSpPr>
            <p:cNvPr id="29" name="Tekstfelt 19">
              <a:extLst>
                <a:ext uri="{FF2B5EF4-FFF2-40B4-BE49-F238E27FC236}">
                  <a16:creationId xmlns:a16="http://schemas.microsoft.com/office/drawing/2014/main" id="{4C2FA050-4B05-4793-BEB3-57B77DA3266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=</a:t>
              </a:r>
            </a:p>
          </p:txBody>
        </p:sp>
        <p:sp>
          <p:nvSpPr>
            <p:cNvPr id="30" name="Tekstfelt 20">
              <a:extLst>
                <a:ext uri="{FF2B5EF4-FFF2-40B4-BE49-F238E27FC236}">
                  <a16:creationId xmlns:a16="http://schemas.microsoft.com/office/drawing/2014/main" id="{6AF6962B-915E-462B-B629-4C6F45355264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31" name="Tekstfelt 30">
            <a:extLst>
              <a:ext uri="{FF2B5EF4-FFF2-40B4-BE49-F238E27FC236}">
                <a16:creationId xmlns:a16="http://schemas.microsoft.com/office/drawing/2014/main" id="{428A4C44-C07F-4160-A943-03F27A98D3C3}"/>
              </a:ext>
            </a:extLst>
          </p:cNvPr>
          <p:cNvSpPr txBox="1"/>
          <p:nvPr/>
        </p:nvSpPr>
        <p:spPr>
          <a:xfrm>
            <a:off x="0" y="15990432"/>
            <a:ext cx="54448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Gloseliste: </a:t>
            </a:r>
          </a:p>
          <a:p>
            <a:r>
              <a:rPr lang="da-DK" sz="6000" dirty="0"/>
              <a:t>sur: </a:t>
            </a:r>
            <a:r>
              <a:rPr lang="da-DK" sz="6000" dirty="0" err="1"/>
              <a:t>böse</a:t>
            </a:r>
            <a:endParaRPr lang="da-DK" sz="6000" dirty="0"/>
          </a:p>
          <a:p>
            <a:r>
              <a:rPr lang="da-DK" sz="6000" dirty="0"/>
              <a:t>syg: krank</a:t>
            </a:r>
          </a:p>
          <a:p>
            <a:r>
              <a:rPr lang="da-DK" sz="6000" dirty="0"/>
              <a:t>smuk: </a:t>
            </a:r>
            <a:r>
              <a:rPr lang="da-DK" sz="6000" dirty="0" err="1"/>
              <a:t>schön</a:t>
            </a:r>
            <a:endParaRPr lang="da-DK" sz="6000" dirty="0"/>
          </a:p>
          <a:p>
            <a:r>
              <a:rPr lang="da-DK" sz="6000" dirty="0"/>
              <a:t>gul: </a:t>
            </a:r>
            <a:r>
              <a:rPr lang="da-DK" sz="6000" dirty="0" err="1"/>
              <a:t>gelb</a:t>
            </a:r>
            <a:endParaRPr lang="da-DK" sz="6000" dirty="0"/>
          </a:p>
        </p:txBody>
      </p:sp>
    </p:spTree>
    <p:extLst>
      <p:ext uri="{BB962C8B-B14F-4D97-AF65-F5344CB8AC3E}">
        <p14:creationId xmlns:p14="http://schemas.microsoft.com/office/powerpoint/2010/main" val="3083136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273</TotalTime>
  <Words>1673</Words>
  <Application>Microsoft Office PowerPoint</Application>
  <PresentationFormat>Brugerdefineret</PresentationFormat>
  <Paragraphs>823</Paragraphs>
  <Slides>33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Trine Evald Jakobsen</dc:creator>
  <cp:lastModifiedBy>Trine Evald Jakobsen</cp:lastModifiedBy>
  <cp:revision>22</cp:revision>
  <dcterms:created xsi:type="dcterms:W3CDTF">2018-05-29T12:29:44Z</dcterms:created>
  <dcterms:modified xsi:type="dcterms:W3CDTF">2020-01-11T20:09:33Z</dcterms:modified>
</cp:coreProperties>
</file>