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321" r:id="rId3"/>
    <p:sldId id="323" r:id="rId4"/>
    <p:sldId id="322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42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42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3" y="57799"/>
            <a:ext cx="1235404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B050"/>
                </a:solidFill>
              </a:rPr>
              <a:t>werden</a:t>
            </a:r>
            <a:r>
              <a:rPr lang="da-DK" sz="13651" i="1" dirty="0">
                <a:solidFill>
                  <a:srgbClr val="00B050"/>
                </a:solidFill>
              </a:rPr>
              <a:t> i nutid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908764" y="5935823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150556" y="1234390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345699" y="12510071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A6BFBDF6-53CE-4451-811B-EB74B2E85EE2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5255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08CA5E2-42C3-4D25-A884-D35219D3496B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455527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endParaRPr lang="de-DE" sz="13651" dirty="0"/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2" y="12510070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CFF78C8-5B69-4D29-BED2-19A3A4271215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691586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C4796FE5-2971-46F7-8565-6A71DBB6F197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84917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2" y="12662404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9AA029DB-2849-4072-AE66-592C2D38918C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683072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345698" y="12434948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4D836AE7-E3AF-416E-AFF1-2128AD68586F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393994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131640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24026899-D75D-412B-99F9-C1B5951B2F46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874203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endParaRPr lang="de-DE" sz="13651" dirty="0"/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43494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DD957EE-D08F-43F1-8D36-1FF0FE8995EF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875655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0BDAAC02-67A1-49D8-8901-E14AAC1B76F6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952927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334437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F1795E06-05C4-4A82-B10C-3BC93D9A07F8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10442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2705482" y="2794594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2705482" y="5927021"/>
            <a:ext cx="22187722" cy="8845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ich</a:t>
            </a:r>
            <a:r>
              <a:rPr lang="da-DK" sz="11376" dirty="0"/>
              <a:t> </a:t>
            </a:r>
            <a:r>
              <a:rPr lang="da-DK" sz="11376" dirty="0" err="1"/>
              <a:t>werde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hedder ental på latin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ordet pluralis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Hvilken person er ”</a:t>
            </a:r>
            <a:r>
              <a:rPr lang="da-DK" sz="11376" dirty="0" err="1"/>
              <a:t>ich</a:t>
            </a:r>
            <a:r>
              <a:rPr lang="da-DK" sz="11376" dirty="0"/>
              <a:t> </a:t>
            </a:r>
            <a:r>
              <a:rPr lang="da-DK" sz="11376" dirty="0" err="1"/>
              <a:t>werde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Hvordan siger du ”Jeg bliver glad”?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endParaRPr lang="de-DE" sz="13651" dirty="0"/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537325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B25F761-0FD0-4C02-BE5B-560BD6BBA023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720390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43494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23447DBA-DDBA-4187-A004-1AC4C7F3F109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052192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559465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6CE019D6-8C07-46E1-916B-AD795AEF1835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373136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396836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63BBDB-CDB5-4DEF-A79C-E73925C4716C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527229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43494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4FEEB65D-6459-427A-B482-98293485C8EA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420144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371634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96A9D447-FB49-460F-8BBA-451C2A41CFFD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417052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495762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AADB3E1E-0956-4CDB-A715-9EDCD105B353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624741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6FADA8F0-E4F4-4682-9579-5C1A3C44AE8B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972184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221314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554F684C-9C6C-45D3-83B5-9CEA6F958D61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054350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345699" y="12510071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9DF9E002-EAAD-4157-9564-66D8668A3F85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07352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</a:t>
            </a:r>
            <a:r>
              <a:rPr lang="de-DE" sz="13651" dirty="0">
                <a:highlight>
                  <a:srgbClr val="FFFF00"/>
                </a:highlight>
              </a:rPr>
              <a:t>e</a:t>
            </a:r>
            <a:r>
              <a:rPr lang="de-DE" sz="13651" dirty="0"/>
              <a:t>rde</a:t>
            </a:r>
          </a:p>
          <a:p>
            <a:r>
              <a:rPr lang="de-DE" sz="13651" dirty="0"/>
              <a:t>w</a:t>
            </a:r>
            <a:r>
              <a:rPr lang="de-DE" sz="13651" dirty="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de-DE" sz="13651" dirty="0"/>
              <a:t>rst</a:t>
            </a:r>
          </a:p>
          <a:p>
            <a:r>
              <a:rPr lang="de-DE" sz="13651" dirty="0"/>
              <a:t>w</a:t>
            </a:r>
            <a:r>
              <a:rPr lang="de-DE" sz="13651" dirty="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de-DE" sz="13651" dirty="0"/>
              <a:t>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</a:t>
            </a:r>
            <a:r>
              <a:rPr lang="de-DE" sz="13651" dirty="0">
                <a:highlight>
                  <a:srgbClr val="FFFF00"/>
                </a:highlight>
              </a:rPr>
              <a:t>e</a:t>
            </a:r>
            <a:r>
              <a:rPr lang="de-DE" sz="13651" dirty="0"/>
              <a:t>rden</a:t>
            </a:r>
          </a:p>
          <a:p>
            <a:r>
              <a:rPr lang="de-DE" sz="13651" dirty="0"/>
              <a:t>w</a:t>
            </a:r>
            <a:r>
              <a:rPr lang="de-DE" sz="13651" dirty="0">
                <a:highlight>
                  <a:srgbClr val="FFFF00"/>
                </a:highlight>
              </a:rPr>
              <a:t>e</a:t>
            </a:r>
            <a:r>
              <a:rPr lang="de-DE" sz="13651" dirty="0"/>
              <a:t>rdet</a:t>
            </a:r>
          </a:p>
          <a:p>
            <a:r>
              <a:rPr lang="de-DE" sz="13651" dirty="0"/>
              <a:t>w</a:t>
            </a:r>
            <a:r>
              <a:rPr lang="de-DE" sz="13651" dirty="0">
                <a:highlight>
                  <a:srgbClr val="FFFF00"/>
                </a:highlight>
              </a:rPr>
              <a:t>e</a:t>
            </a:r>
            <a:r>
              <a:rPr lang="de-DE" sz="13651" dirty="0"/>
              <a:t>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0" y="12465766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AFA8733-4DFF-47E3-ACF8-A60218DF87A0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976122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endParaRPr lang="de-DE" sz="13651" dirty="0"/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225053" y="12396836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01D55A45-9D36-47E3-8B07-0663E72A1166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3264314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endParaRPr lang="de-DE" sz="13651" dirty="0"/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5828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5D57DE5-24A9-4666-9FD6-DAA8661BA347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9250310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3" y="57799"/>
            <a:ext cx="1235404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B050"/>
                </a:solidFill>
              </a:rPr>
              <a:t>werden</a:t>
            </a:r>
            <a:r>
              <a:rPr lang="da-DK" sz="13651" i="1" dirty="0">
                <a:solidFill>
                  <a:srgbClr val="00B050"/>
                </a:solidFill>
              </a:rPr>
              <a:t> i nutid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908764" y="5935823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150556" y="1234390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7360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3" y="57799"/>
            <a:ext cx="1235404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B050"/>
                </a:solidFill>
              </a:rPr>
              <a:t>werden</a:t>
            </a:r>
            <a:r>
              <a:rPr lang="da-DK" sz="13651" i="1" dirty="0">
                <a:solidFill>
                  <a:srgbClr val="00B050"/>
                </a:solidFill>
              </a:rPr>
              <a:t> i nutid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908764" y="5935823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150556" y="1234390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</p:spTree>
    <p:extLst>
      <p:ext uri="{BB962C8B-B14F-4D97-AF65-F5344CB8AC3E}">
        <p14:creationId xmlns:p14="http://schemas.microsoft.com/office/powerpoint/2010/main" val="23107885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3" y="57799"/>
            <a:ext cx="1235404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B050"/>
                </a:solidFill>
              </a:rPr>
              <a:t>werden</a:t>
            </a:r>
            <a:r>
              <a:rPr lang="da-DK" sz="13651" i="1" dirty="0">
                <a:solidFill>
                  <a:srgbClr val="00B050"/>
                </a:solidFill>
              </a:rPr>
              <a:t> i nutid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908764" y="5935823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150556" y="1234390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699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396835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5E72239-1EF5-4227-A45A-61D8DE1EB07C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14156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345699" y="12221314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CA22F380-EFCE-486D-9B47-A8AEA67C0674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59128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1" y="12510069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54512703-B1B2-4653-9878-13EF53A5BCE6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84082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A4D0FACE-8A46-48E5-A54D-4C181BB49044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485708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r>
              <a:rPr lang="de-DE" sz="13651" dirty="0"/>
              <a:t>wirst</a:t>
            </a:r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endParaRPr lang="de-DE" sz="13651" dirty="0"/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20345699" y="12396835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CDEC4E52-5C88-46FD-8E19-D4DED8A22A42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413946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</a:t>
            </a:r>
          </a:p>
          <a:p>
            <a:endParaRPr lang="de-DE" sz="13651" dirty="0"/>
          </a:p>
          <a:p>
            <a:r>
              <a:rPr lang="de-DE" sz="13651" dirty="0"/>
              <a:t>wird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werden</a:t>
            </a:r>
          </a:p>
          <a:p>
            <a:r>
              <a:rPr lang="de-DE" sz="13651" dirty="0"/>
              <a:t>werdet</a:t>
            </a:r>
          </a:p>
          <a:p>
            <a:r>
              <a:rPr lang="de-DE" sz="13651" dirty="0"/>
              <a:t>werden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937902" y="12510070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FD151BD0-9CA4-4FF5-B1DA-AFF700E4DB72}"/>
              </a:ext>
            </a:extLst>
          </p:cNvPr>
          <p:cNvSpPr txBox="1"/>
          <p:nvPr/>
        </p:nvSpPr>
        <p:spPr>
          <a:xfrm>
            <a:off x="0" y="15990432"/>
            <a:ext cx="44354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glad: </a:t>
            </a:r>
            <a:r>
              <a:rPr lang="da-DK" sz="6000" dirty="0" err="1"/>
              <a:t>froh</a:t>
            </a:r>
            <a:endParaRPr lang="da-DK" sz="6000" dirty="0"/>
          </a:p>
          <a:p>
            <a:r>
              <a:rPr lang="da-DK" sz="6000" dirty="0"/>
              <a:t>træt: </a:t>
            </a:r>
            <a:r>
              <a:rPr lang="da-DK" sz="6000" dirty="0" err="1"/>
              <a:t>müde</a:t>
            </a:r>
            <a:endParaRPr lang="da-DK" sz="6000" dirty="0"/>
          </a:p>
          <a:p>
            <a:r>
              <a:rPr lang="da-DK" sz="6000" dirty="0"/>
              <a:t>rask: </a:t>
            </a:r>
            <a:r>
              <a:rPr lang="da-DK" sz="6000" dirty="0" err="1"/>
              <a:t>gesund</a:t>
            </a:r>
            <a:endParaRPr lang="da-DK" sz="6000" dirty="0"/>
          </a:p>
          <a:p>
            <a:r>
              <a:rPr lang="da-DK" sz="6000" dirty="0"/>
              <a:t>grøn: </a:t>
            </a:r>
            <a:r>
              <a:rPr lang="da-DK" sz="6000" dirty="0" err="1"/>
              <a:t>grün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494304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</TotalTime>
  <Words>1667</Words>
  <Application>Microsoft Office PowerPoint</Application>
  <PresentationFormat>Brugerdefineret</PresentationFormat>
  <Paragraphs>831</Paragraphs>
  <Slides>34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26</cp:revision>
  <dcterms:created xsi:type="dcterms:W3CDTF">2018-05-29T12:29:44Z</dcterms:created>
  <dcterms:modified xsi:type="dcterms:W3CDTF">2020-01-11T20:08:46Z</dcterms:modified>
</cp:coreProperties>
</file>