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321" r:id="rId3"/>
    <p:sldId id="323" r:id="rId4"/>
    <p:sldId id="322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</p:sldIdLst>
  <p:sldSz cx="27598688" cy="20699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42" userDrawn="1">
          <p15:clr>
            <a:srgbClr val="A4A3A4"/>
          </p15:clr>
        </p15:guide>
        <p15:guide id="2" pos="86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3" d="100"/>
          <a:sy n="23" d="100"/>
        </p:scale>
        <p:origin x="1344" y="42"/>
      </p:cViewPr>
      <p:guideLst>
        <p:guide orient="horz" pos="6542"/>
        <p:guide pos="86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902" y="3387614"/>
            <a:ext cx="23458885" cy="7206462"/>
          </a:xfrm>
        </p:spPr>
        <p:txBody>
          <a:bodyPr anchor="b"/>
          <a:lstStyle>
            <a:lvl1pPr algn="ctr"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9836" y="10871985"/>
            <a:ext cx="20699016" cy="4997565"/>
          </a:xfrm>
        </p:spPr>
        <p:txBody>
          <a:bodyPr/>
          <a:lstStyle>
            <a:lvl1pPr marL="0" indent="0" algn="ctr">
              <a:buNone/>
              <a:defRPr sz="7244"/>
            </a:lvl1pPr>
            <a:lvl2pPr marL="1379921" indent="0" algn="ctr">
              <a:buNone/>
              <a:defRPr sz="6036"/>
            </a:lvl2pPr>
            <a:lvl3pPr marL="2759842" indent="0" algn="ctr">
              <a:buNone/>
              <a:defRPr sz="5433"/>
            </a:lvl3pPr>
            <a:lvl4pPr marL="4139763" indent="0" algn="ctr">
              <a:buNone/>
              <a:defRPr sz="4829"/>
            </a:lvl4pPr>
            <a:lvl5pPr marL="5519684" indent="0" algn="ctr">
              <a:buNone/>
              <a:defRPr sz="4829"/>
            </a:lvl5pPr>
            <a:lvl6pPr marL="6899605" indent="0" algn="ctr">
              <a:buNone/>
              <a:defRPr sz="4829"/>
            </a:lvl6pPr>
            <a:lvl7pPr marL="8279526" indent="0" algn="ctr">
              <a:buNone/>
              <a:defRPr sz="4829"/>
            </a:lvl7pPr>
            <a:lvl8pPr marL="9659447" indent="0" algn="ctr">
              <a:buNone/>
              <a:defRPr sz="4829"/>
            </a:lvl8pPr>
            <a:lvl9pPr marL="11039368" indent="0" algn="ctr">
              <a:buNone/>
              <a:defRPr sz="482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52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201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50313" y="1102052"/>
            <a:ext cx="5950967" cy="1754179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97411" y="1102052"/>
            <a:ext cx="17507918" cy="17541796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9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037" y="5160485"/>
            <a:ext cx="23803868" cy="8610379"/>
          </a:xfrm>
        </p:spPr>
        <p:txBody>
          <a:bodyPr anchor="b"/>
          <a:lstStyle>
            <a:lvl1pPr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3037" y="13852322"/>
            <a:ext cx="23803868" cy="4527995"/>
          </a:xfrm>
        </p:spPr>
        <p:txBody>
          <a:bodyPr/>
          <a:lstStyle>
            <a:lvl1pPr marL="0" indent="0">
              <a:buNone/>
              <a:defRPr sz="7244">
                <a:solidFill>
                  <a:schemeClr val="tx1"/>
                </a:solidFill>
              </a:defRPr>
            </a:lvl1pPr>
            <a:lvl2pPr marL="1379921" indent="0">
              <a:buNone/>
              <a:defRPr sz="6036">
                <a:solidFill>
                  <a:schemeClr val="tx1">
                    <a:tint val="75000"/>
                  </a:schemeClr>
                </a:solidFill>
              </a:defRPr>
            </a:lvl2pPr>
            <a:lvl3pPr marL="2759842" indent="0">
              <a:buNone/>
              <a:defRPr sz="5433">
                <a:solidFill>
                  <a:schemeClr val="tx1">
                    <a:tint val="75000"/>
                  </a:schemeClr>
                </a:solidFill>
              </a:defRPr>
            </a:lvl3pPr>
            <a:lvl4pPr marL="4139763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4pPr>
            <a:lvl5pPr marL="5519684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5pPr>
            <a:lvl6pPr marL="6899605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6pPr>
            <a:lvl7pPr marL="8279526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7pPr>
            <a:lvl8pPr marL="9659447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8pPr>
            <a:lvl9pPr marL="11039368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559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7410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71836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4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102056"/>
            <a:ext cx="23803868" cy="40009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1007" y="5074233"/>
            <a:ext cx="116755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1007" y="7561036"/>
            <a:ext cx="116755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71837" y="5074233"/>
            <a:ext cx="117330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71837" y="7561036"/>
            <a:ext cx="117330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23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22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8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3037" y="2980336"/>
            <a:ext cx="13971836" cy="14710000"/>
          </a:xfrm>
        </p:spPr>
        <p:txBody>
          <a:bodyPr/>
          <a:lstStyle>
            <a:lvl1pPr>
              <a:defRPr sz="9658"/>
            </a:lvl1pPr>
            <a:lvl2pPr>
              <a:defRPr sz="8451"/>
            </a:lvl2pPr>
            <a:lvl3pPr>
              <a:defRPr sz="7244"/>
            </a:lvl3pPr>
            <a:lvl4pPr>
              <a:defRPr sz="6036"/>
            </a:lvl4pPr>
            <a:lvl5pPr>
              <a:defRPr sz="6036"/>
            </a:lvl5pPr>
            <a:lvl6pPr>
              <a:defRPr sz="6036"/>
            </a:lvl6pPr>
            <a:lvl7pPr>
              <a:defRPr sz="6036"/>
            </a:lvl7pPr>
            <a:lvl8pPr>
              <a:defRPr sz="6036"/>
            </a:lvl8pPr>
            <a:lvl9pPr>
              <a:defRPr sz="6036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10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33037" y="2980336"/>
            <a:ext cx="13971836" cy="14710000"/>
          </a:xfrm>
        </p:spPr>
        <p:txBody>
          <a:bodyPr anchor="t"/>
          <a:lstStyle>
            <a:lvl1pPr marL="0" indent="0">
              <a:buNone/>
              <a:defRPr sz="9658"/>
            </a:lvl1pPr>
            <a:lvl2pPr marL="1379921" indent="0">
              <a:buNone/>
              <a:defRPr sz="8451"/>
            </a:lvl2pPr>
            <a:lvl3pPr marL="2759842" indent="0">
              <a:buNone/>
              <a:defRPr sz="7244"/>
            </a:lvl3pPr>
            <a:lvl4pPr marL="4139763" indent="0">
              <a:buNone/>
              <a:defRPr sz="6036"/>
            </a:lvl4pPr>
            <a:lvl5pPr marL="5519684" indent="0">
              <a:buNone/>
              <a:defRPr sz="6036"/>
            </a:lvl5pPr>
            <a:lvl6pPr marL="6899605" indent="0">
              <a:buNone/>
              <a:defRPr sz="6036"/>
            </a:lvl6pPr>
            <a:lvl7pPr marL="8279526" indent="0">
              <a:buNone/>
              <a:defRPr sz="6036"/>
            </a:lvl7pPr>
            <a:lvl8pPr marL="9659447" indent="0">
              <a:buNone/>
              <a:defRPr sz="6036"/>
            </a:lvl8pPr>
            <a:lvl9pPr marL="11039368" indent="0">
              <a:buNone/>
              <a:defRPr sz="6036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248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7410" y="1102056"/>
            <a:ext cx="23803868" cy="4000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410" y="5510261"/>
            <a:ext cx="23803868" cy="1313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97410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2066" y="19185294"/>
            <a:ext cx="9314557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491573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8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59842" rtl="0" eaLnBrk="1" latinLnBrk="0" hangingPunct="1">
        <a:lnSpc>
          <a:spcPct val="90000"/>
        </a:lnSpc>
        <a:spcBef>
          <a:spcPct val="0"/>
        </a:spcBef>
        <a:buNone/>
        <a:defRPr sz="13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9961" indent="-689961" algn="l" defTabSz="2759842" rtl="0" eaLnBrk="1" latinLnBrk="0" hangingPunct="1">
        <a:lnSpc>
          <a:spcPct val="90000"/>
        </a:lnSpc>
        <a:spcBef>
          <a:spcPts val="3018"/>
        </a:spcBef>
        <a:buFont typeface="Arial" panose="020B0604020202020204" pitchFamily="34" charset="0"/>
        <a:buChar char="•"/>
        <a:defRPr sz="8451" kern="1200">
          <a:solidFill>
            <a:schemeClr val="tx1"/>
          </a:solidFill>
          <a:latin typeface="+mn-lt"/>
          <a:ea typeface="+mn-ea"/>
          <a:cs typeface="+mn-cs"/>
        </a:defRPr>
      </a:lvl1pPr>
      <a:lvl2pPr marL="2069882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2pPr>
      <a:lvl3pPr marL="3449803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6036" kern="1200">
          <a:solidFill>
            <a:schemeClr val="tx1"/>
          </a:solidFill>
          <a:latin typeface="+mn-lt"/>
          <a:ea typeface="+mn-ea"/>
          <a:cs typeface="+mn-cs"/>
        </a:defRPr>
      </a:lvl3pPr>
      <a:lvl4pPr marL="4829724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6209645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7589566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969487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10349408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729329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1pPr>
      <a:lvl2pPr marL="1379921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2pPr>
      <a:lvl3pPr marL="2759842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3pPr>
      <a:lvl4pPr marL="4139763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5519684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6899605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279526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9659447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039368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32513" y="57799"/>
            <a:ext cx="1235404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B050"/>
                </a:solidFill>
              </a:rPr>
              <a:t>werden</a:t>
            </a:r>
            <a:r>
              <a:rPr lang="da-DK" sz="13651" i="1" dirty="0">
                <a:solidFill>
                  <a:srgbClr val="00B050"/>
                </a:solidFill>
              </a:rPr>
              <a:t> i nutid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908764" y="5935823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20150556" y="12343909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5077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20345699" y="12510071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A6BFBDF6-53CE-4451-811B-EB74B2E85EE2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5255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E08CA5E2-42C3-4D25-A884-D35219D3496B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3455527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endParaRPr lang="de-DE" sz="13651" dirty="0"/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2" y="12510070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DCFF78C8-5B69-4D29-BED2-19A3A4271215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691586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endParaRPr lang="de-DE" sz="13651" dirty="0"/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C4796FE5-2971-46F7-8565-6A71DBB6F197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84917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2" y="12662404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9AA029DB-2849-4072-AE66-592C2D38918C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1683072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20345698" y="12434948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4D836AE7-E3AF-416E-AFF1-2128AD68586F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1393994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endParaRPr lang="de-DE" sz="13651" dirty="0"/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1" y="12131640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24026899-D75D-412B-99F9-C1B5951B2F46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874203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endParaRPr lang="de-DE" sz="13651" dirty="0"/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1" y="12434949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EDD957EE-D08F-43F1-8D36-1FF0FE8995EF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1875655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endParaRPr lang="de-DE" sz="13651" dirty="0"/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0BDAAC02-67A1-49D8-8901-E14AAC1B76F6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952927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1" y="12334437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F1795E06-05C4-4A82-B10C-3BC93D9A07F8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10442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2705482" y="2794594"/>
            <a:ext cx="19770203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dirty="0"/>
              <a:t>Forslag til spørgsmål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D1C0FCA-80F1-4E81-9C88-399C52EFC38A}"/>
              </a:ext>
            </a:extLst>
          </p:cNvPr>
          <p:cNvSpPr txBox="1"/>
          <p:nvPr/>
        </p:nvSpPr>
        <p:spPr>
          <a:xfrm>
            <a:off x="2705482" y="5927021"/>
            <a:ext cx="22187722" cy="8845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”</a:t>
            </a:r>
            <a:r>
              <a:rPr lang="da-DK" sz="11376" dirty="0" err="1"/>
              <a:t>ich</a:t>
            </a:r>
            <a:r>
              <a:rPr lang="da-DK" sz="11376" dirty="0"/>
              <a:t> </a:t>
            </a:r>
            <a:r>
              <a:rPr lang="da-DK" sz="11376" dirty="0" err="1"/>
              <a:t>werde</a:t>
            </a:r>
            <a:r>
              <a:rPr lang="da-DK" sz="11376" dirty="0"/>
              <a:t>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hedder ental på latin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ordet pluralis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Hvilken person er ”</a:t>
            </a:r>
            <a:r>
              <a:rPr lang="da-DK" sz="11376" dirty="0" err="1"/>
              <a:t>ich</a:t>
            </a:r>
            <a:r>
              <a:rPr lang="da-DK" sz="11376" dirty="0"/>
              <a:t> </a:t>
            </a:r>
            <a:r>
              <a:rPr lang="da-DK" sz="11376" dirty="0" err="1"/>
              <a:t>werde</a:t>
            </a:r>
            <a:r>
              <a:rPr lang="da-DK" sz="11376" dirty="0"/>
              <a:t>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Hvordan siger du ”Jeg bliver glad”?</a:t>
            </a:r>
          </a:p>
        </p:txBody>
      </p:sp>
    </p:spTree>
    <p:extLst>
      <p:ext uri="{BB962C8B-B14F-4D97-AF65-F5344CB8AC3E}">
        <p14:creationId xmlns:p14="http://schemas.microsoft.com/office/powerpoint/2010/main" val="1690262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endParaRPr lang="de-DE" sz="13651" dirty="0"/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1" y="12537325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EB25F761-0FD0-4C02-BE5B-560BD6BBA023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720390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endParaRPr lang="de-DE" sz="13651" dirty="0"/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1" y="12434949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23447DBA-DDBA-4187-A004-1AC4C7F3F109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052192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1" y="12559465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6CE019D6-8C07-46E1-916B-AD795AEF1835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1373136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1" y="12396836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B163BBDB-CDB5-4DEF-A79C-E73925C4716C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527229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1" y="12434949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4FEEB65D-6459-427A-B482-98293485C8EA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420144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endParaRPr lang="de-DE" sz="13651" dirty="0"/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1" y="12371634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96A9D447-FB49-460F-8BBA-451C2A41CFFD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417052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1" y="12495762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AADB3E1E-0956-4CDB-A715-9EDCD105B353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3624741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6FADA8F0-E4F4-4682-9579-5C1A3C44AE8B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972184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1" y="12221314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554F684C-9C6C-45D3-83B5-9CEA6F958D61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0543503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20345699" y="12510071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9DF9E002-EAAD-4157-9564-66D8668A3F85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307352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</a:t>
            </a:r>
            <a:r>
              <a:rPr lang="de-DE" sz="13651" dirty="0">
                <a:highlight>
                  <a:srgbClr val="FFFF00"/>
                </a:highlight>
              </a:rPr>
              <a:t>e</a:t>
            </a:r>
            <a:r>
              <a:rPr lang="de-DE" sz="13651" dirty="0"/>
              <a:t>rde</a:t>
            </a:r>
          </a:p>
          <a:p>
            <a:r>
              <a:rPr lang="de-DE" sz="13651" dirty="0"/>
              <a:t>w</a:t>
            </a:r>
            <a:r>
              <a:rPr lang="de-DE" sz="13651" dirty="0">
                <a:solidFill>
                  <a:srgbClr val="FF0000"/>
                </a:solidFill>
                <a:highlight>
                  <a:srgbClr val="FFFF00"/>
                </a:highlight>
              </a:rPr>
              <a:t>i</a:t>
            </a:r>
            <a:r>
              <a:rPr lang="de-DE" sz="13651" dirty="0"/>
              <a:t>rst</a:t>
            </a:r>
          </a:p>
          <a:p>
            <a:r>
              <a:rPr lang="de-DE" sz="13651" dirty="0"/>
              <a:t>w</a:t>
            </a:r>
            <a:r>
              <a:rPr lang="de-DE" sz="13651" dirty="0">
                <a:solidFill>
                  <a:srgbClr val="FF0000"/>
                </a:solidFill>
                <a:highlight>
                  <a:srgbClr val="FFFF00"/>
                </a:highlight>
              </a:rPr>
              <a:t>i</a:t>
            </a:r>
            <a:r>
              <a:rPr lang="de-DE" sz="13651" dirty="0"/>
              <a:t>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</a:t>
            </a:r>
            <a:r>
              <a:rPr lang="de-DE" sz="13651" dirty="0">
                <a:highlight>
                  <a:srgbClr val="FFFF00"/>
                </a:highlight>
              </a:rPr>
              <a:t>e</a:t>
            </a:r>
            <a:r>
              <a:rPr lang="de-DE" sz="13651" dirty="0"/>
              <a:t>rden</a:t>
            </a:r>
          </a:p>
          <a:p>
            <a:r>
              <a:rPr lang="de-DE" sz="13651" dirty="0"/>
              <a:t>w</a:t>
            </a:r>
            <a:r>
              <a:rPr lang="de-DE" sz="13651" dirty="0">
                <a:highlight>
                  <a:srgbClr val="FFFF00"/>
                </a:highlight>
              </a:rPr>
              <a:t>e</a:t>
            </a:r>
            <a:r>
              <a:rPr lang="de-DE" sz="13651" dirty="0"/>
              <a:t>rdet</a:t>
            </a:r>
          </a:p>
          <a:p>
            <a:r>
              <a:rPr lang="de-DE" sz="13651" dirty="0"/>
              <a:t>w</a:t>
            </a:r>
            <a:r>
              <a:rPr lang="de-DE" sz="13651" dirty="0">
                <a:highlight>
                  <a:srgbClr val="FFFF00"/>
                </a:highlight>
              </a:rPr>
              <a:t>e</a:t>
            </a:r>
            <a:r>
              <a:rPr lang="de-DE" sz="13651" dirty="0"/>
              <a:t>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0" y="12465766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DAFA8733-4DFF-47E3-ACF8-A60218DF87A0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9761220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endParaRPr lang="de-DE" sz="13651" dirty="0"/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20225053" y="12396836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01D55A45-9D36-47E3-8B07-0663E72A1166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33264314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endParaRPr lang="de-DE" sz="13651" dirty="0"/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5828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B5D57DE5-24A9-4666-9FD6-DAA8661BA347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9250310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32513" y="57799"/>
            <a:ext cx="1235404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B050"/>
                </a:solidFill>
              </a:rPr>
              <a:t>werden</a:t>
            </a:r>
            <a:r>
              <a:rPr lang="da-DK" sz="13651" i="1" dirty="0">
                <a:solidFill>
                  <a:srgbClr val="00B050"/>
                </a:solidFill>
              </a:rPr>
              <a:t> i nutid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908764" y="5935823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20150556" y="12343909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73607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32513" y="57799"/>
            <a:ext cx="1235404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B050"/>
                </a:solidFill>
              </a:rPr>
              <a:t>werden</a:t>
            </a:r>
            <a:r>
              <a:rPr lang="da-DK" sz="13651" i="1" dirty="0">
                <a:solidFill>
                  <a:srgbClr val="00B050"/>
                </a:solidFill>
              </a:rPr>
              <a:t> i nutid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908764" y="5935823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20150556" y="12343909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</p:spTree>
    <p:extLst>
      <p:ext uri="{BB962C8B-B14F-4D97-AF65-F5344CB8AC3E}">
        <p14:creationId xmlns:p14="http://schemas.microsoft.com/office/powerpoint/2010/main" val="23107885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32513" y="57799"/>
            <a:ext cx="1235404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B050"/>
                </a:solidFill>
              </a:rPr>
              <a:t>werden</a:t>
            </a:r>
            <a:r>
              <a:rPr lang="da-DK" sz="13651" i="1" dirty="0">
                <a:solidFill>
                  <a:srgbClr val="00B050"/>
                </a:solidFill>
              </a:rPr>
              <a:t> i nutid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endParaRPr lang="de-DE" sz="13651" dirty="0"/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908764" y="5935823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20150556" y="12343909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699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endParaRPr lang="de-DE" sz="13651" dirty="0"/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1" y="12396835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D5E72239-1EF5-4227-A45A-61D8DE1EB07C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3141567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20345699" y="12221314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CA22F380-EFCE-486D-9B47-A8AEA67C0674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591287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1" y="12510069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54512703-B1B2-4653-9878-13EF53A5BCE6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840824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A4D0FACE-8A46-48E5-A54D-4C181BB49044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485708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r>
              <a:rPr lang="de-DE" sz="13651" dirty="0"/>
              <a:t>wirst</a:t>
            </a:r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endParaRPr lang="de-DE" sz="13651" dirty="0"/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20345699" y="12396835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CDEC4E52-5C88-46FD-8E19-D4DED8A22A42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1413946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</a:t>
            </a:r>
          </a:p>
          <a:p>
            <a:endParaRPr lang="de-DE" sz="13651" dirty="0"/>
          </a:p>
          <a:p>
            <a:r>
              <a:rPr lang="de-DE" sz="13651" dirty="0"/>
              <a:t>wird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werden</a:t>
            </a:r>
          </a:p>
          <a:p>
            <a:r>
              <a:rPr lang="de-DE" sz="13651" dirty="0"/>
              <a:t>werdet</a:t>
            </a:r>
          </a:p>
          <a:p>
            <a:r>
              <a:rPr lang="de-DE" sz="13651" dirty="0"/>
              <a:t>werden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937902" y="12510070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FD151BD0-9CA4-4FF5-B1DA-AFF700E4DB72}"/>
              </a:ext>
            </a:extLst>
          </p:cNvPr>
          <p:cNvSpPr txBox="1"/>
          <p:nvPr/>
        </p:nvSpPr>
        <p:spPr>
          <a:xfrm>
            <a:off x="0" y="15990432"/>
            <a:ext cx="44354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glad: </a:t>
            </a:r>
            <a:r>
              <a:rPr lang="da-DK" sz="6000" dirty="0" err="1"/>
              <a:t>froh</a:t>
            </a:r>
            <a:endParaRPr lang="da-DK" sz="6000" dirty="0"/>
          </a:p>
          <a:p>
            <a:r>
              <a:rPr lang="da-DK" sz="6000" dirty="0"/>
              <a:t>træt: </a:t>
            </a:r>
            <a:r>
              <a:rPr lang="da-DK" sz="6000" dirty="0" err="1"/>
              <a:t>müde</a:t>
            </a:r>
            <a:endParaRPr lang="da-DK" sz="6000" dirty="0"/>
          </a:p>
          <a:p>
            <a:r>
              <a:rPr lang="da-DK" sz="6000" dirty="0"/>
              <a:t>rask: </a:t>
            </a:r>
            <a:r>
              <a:rPr lang="da-DK" sz="6000" dirty="0" err="1"/>
              <a:t>gesund</a:t>
            </a:r>
            <a:endParaRPr lang="da-DK" sz="6000" dirty="0"/>
          </a:p>
          <a:p>
            <a:r>
              <a:rPr lang="da-DK" sz="6000" dirty="0"/>
              <a:t>grøn: </a:t>
            </a:r>
            <a:r>
              <a:rPr lang="da-DK" sz="6000" dirty="0" err="1"/>
              <a:t>grün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3494304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1667</Words>
  <Application>Microsoft Office PowerPoint</Application>
  <PresentationFormat>Brugerdefineret</PresentationFormat>
  <Paragraphs>831</Paragraphs>
  <Slides>34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26</cp:revision>
  <dcterms:created xsi:type="dcterms:W3CDTF">2018-05-29T12:29:44Z</dcterms:created>
  <dcterms:modified xsi:type="dcterms:W3CDTF">2020-01-11T20:08:46Z</dcterms:modified>
</cp:coreProperties>
</file>