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96" r:id="rId3"/>
    <p:sldId id="321" r:id="rId4"/>
    <p:sldId id="295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65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1344" y="42"/>
      </p:cViewPr>
      <p:guideLst>
        <p:guide orient="horz" pos="6565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457202" y="0"/>
            <a:ext cx="9767454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70C0"/>
                </a:solidFill>
              </a:rPr>
              <a:t>haben</a:t>
            </a:r>
            <a:r>
              <a:rPr lang="da-DK" sz="13651" i="1" dirty="0">
                <a:solidFill>
                  <a:srgbClr val="0070C0"/>
                </a:solidFill>
              </a:rPr>
              <a:t> i datid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507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7032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endParaRPr lang="de-DE" sz="13651" dirty="0"/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2527278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endParaRPr lang="de-DE" sz="13651" dirty="0"/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0461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endParaRPr lang="de-DE" sz="13651" dirty="0"/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2022661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6727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endParaRPr lang="de-DE" sz="13651" dirty="0"/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1135131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3847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endParaRPr lang="de-DE" sz="13651" dirty="0"/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3314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3156921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endParaRPr lang="de-DE" sz="13651" dirty="0"/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859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249386" y="57799"/>
            <a:ext cx="9767454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70C0"/>
                </a:solidFill>
              </a:rPr>
              <a:t>haben</a:t>
            </a:r>
            <a:r>
              <a:rPr lang="da-DK" sz="13651" i="1" dirty="0">
                <a:solidFill>
                  <a:srgbClr val="0070C0"/>
                </a:solidFill>
              </a:rPr>
              <a:t> i datid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41624" y="444193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818404" y="1146009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9600" dirty="0">
                <a:solidFill>
                  <a:srgbClr val="000000"/>
                </a:solidFill>
              </a:rPr>
              <a:t> </a:t>
            </a:r>
            <a:r>
              <a:rPr lang="da-DK" sz="13651" dirty="0"/>
              <a:t>Sie</a:t>
            </a:r>
            <a:endParaRPr lang="de-DE" sz="13651" dirty="0"/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028080" y="1120940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57406" y="442822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>
                <a:solidFill>
                  <a:srgbClr val="0070C0"/>
                </a:solidFill>
              </a:rPr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>
                <a:solidFill>
                  <a:srgbClr val="0070C0"/>
                </a:solidFill>
              </a:rPr>
              <a:t>hatte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57406" y="1146009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4" name="Sky 13">
            <a:extLst>
              <a:ext uri="{FF2B5EF4-FFF2-40B4-BE49-F238E27FC236}">
                <a16:creationId xmlns:a16="http://schemas.microsoft.com/office/drawing/2014/main" id="{B920A865-0C74-4D33-9A6E-28F99CE9A18B}"/>
              </a:ext>
            </a:extLst>
          </p:cNvPr>
          <p:cNvSpPr/>
          <p:nvPr/>
        </p:nvSpPr>
        <p:spPr>
          <a:xfrm rot="1655608">
            <a:off x="688465" y="16783483"/>
            <a:ext cx="6619404" cy="285490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4000" dirty="0"/>
              <a:t>1. og 3. person singularis er altid ens i datid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D3D54B5A-660D-441F-904C-C256F28054DF}"/>
              </a:ext>
            </a:extLst>
          </p:cNvPr>
          <p:cNvGrpSpPr/>
          <p:nvPr/>
        </p:nvGrpSpPr>
        <p:grpSpPr>
          <a:xfrm rot="19163872">
            <a:off x="18952065" y="5924034"/>
            <a:ext cx="8297128" cy="1343518"/>
            <a:chOff x="17916259" y="978037"/>
            <a:chExt cx="8297128" cy="1343518"/>
          </a:xfrm>
        </p:grpSpPr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9C6DE97-17C1-4518-A974-0E28A1C87933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0B2483C6-FBFD-44F4-A78A-B38DC602338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974CE7B2-707C-446F-918E-EBB9827BE6D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183051A8-9DB7-40A3-A67A-8BD2A515A8B3}"/>
              </a:ext>
            </a:extLst>
          </p:cNvPr>
          <p:cNvGrpSpPr/>
          <p:nvPr/>
        </p:nvGrpSpPr>
        <p:grpSpPr>
          <a:xfrm rot="19163872">
            <a:off x="19289877" y="12676342"/>
            <a:ext cx="9291704" cy="1343518"/>
            <a:chOff x="17617972" y="978037"/>
            <a:chExt cx="8595415" cy="1343518"/>
          </a:xfrm>
        </p:grpSpPr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2BF74EF1-CEB7-4FA2-BB22-19467792B38B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5BC694BA-F375-465B-A22F-3CF6FAB2ACA8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7E3817EB-D1A8-4DC2-8924-4728D179FC43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660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endParaRPr lang="de-DE" sz="13651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3300865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2928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endParaRPr lang="de-DE" sz="13651" dirty="0"/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9537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endParaRPr lang="de-DE" sz="13651" dirty="0"/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3401652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endParaRPr lang="de-DE" sz="13651" dirty="0"/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854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6856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63120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Sie 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endParaRPr lang="de-DE" sz="13651" dirty="0"/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85419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endParaRPr lang="de-DE" sz="13651" dirty="0"/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359477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endParaRPr lang="de-DE" sz="13651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195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914242" y="2628340"/>
            <a:ext cx="19770203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Forslag til 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1C0FCA-80F1-4E81-9C88-399C52EFC38A}"/>
              </a:ext>
            </a:extLst>
          </p:cNvPr>
          <p:cNvSpPr txBox="1"/>
          <p:nvPr/>
        </p:nvSpPr>
        <p:spPr>
          <a:xfrm>
            <a:off x="3914242" y="5927580"/>
            <a:ext cx="22187722" cy="10595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”</a:t>
            </a:r>
            <a:r>
              <a:rPr lang="da-DK" sz="11376" dirty="0" err="1"/>
              <a:t>ich</a:t>
            </a:r>
            <a:r>
              <a:rPr lang="da-DK" sz="11376" dirty="0"/>
              <a:t> hatte”?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hedder ental på latin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ordet pluralis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Hvilken person er ”</a:t>
            </a:r>
            <a:r>
              <a:rPr lang="da-DK" sz="11376" dirty="0" err="1"/>
              <a:t>ich</a:t>
            </a:r>
            <a:r>
              <a:rPr lang="da-DK" sz="11376" dirty="0"/>
              <a:t> hatte”?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Hvordan siger du ”Jeg havde katten”?</a:t>
            </a:r>
          </a:p>
        </p:txBody>
      </p:sp>
    </p:spTree>
    <p:extLst>
      <p:ext uri="{BB962C8B-B14F-4D97-AF65-F5344CB8AC3E}">
        <p14:creationId xmlns:p14="http://schemas.microsoft.com/office/powerpoint/2010/main" val="1690262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endParaRPr lang="de-DE" sz="13651" dirty="0"/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15647835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457202" y="0"/>
            <a:ext cx="9767454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70C0"/>
                </a:solidFill>
              </a:rPr>
              <a:t>haben</a:t>
            </a:r>
            <a:r>
              <a:rPr lang="da-DK" sz="13651" i="1" dirty="0">
                <a:solidFill>
                  <a:srgbClr val="0070C0"/>
                </a:solidFill>
              </a:rPr>
              <a:t> i datid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endParaRPr lang="de-DE" sz="13651" dirty="0"/>
          </a:p>
          <a:p>
            <a:r>
              <a:rPr lang="de-DE" sz="13651" dirty="0"/>
              <a:t>hatten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4064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457202" y="0"/>
            <a:ext cx="9767454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70C0"/>
                </a:solidFill>
              </a:rPr>
              <a:t>haben</a:t>
            </a:r>
            <a:r>
              <a:rPr lang="da-DK" sz="13651" i="1" dirty="0">
                <a:solidFill>
                  <a:srgbClr val="0070C0"/>
                </a:solidFill>
              </a:rPr>
              <a:t> i datid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endParaRPr lang="de-DE" sz="13651" dirty="0"/>
          </a:p>
          <a:p>
            <a:r>
              <a:rPr lang="de-DE" sz="13651" dirty="0"/>
              <a:t>hatte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8592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457202" y="0"/>
            <a:ext cx="9767454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70C0"/>
                </a:solidFill>
              </a:rPr>
              <a:t>haben</a:t>
            </a:r>
            <a:r>
              <a:rPr lang="da-DK" sz="13651" i="1" dirty="0">
                <a:solidFill>
                  <a:srgbClr val="0070C0"/>
                </a:solidFill>
              </a:rPr>
              <a:t> i datid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0637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457202" y="0"/>
            <a:ext cx="9767454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70C0"/>
                </a:solidFill>
              </a:rPr>
              <a:t>haben</a:t>
            </a:r>
            <a:r>
              <a:rPr lang="da-DK" sz="13651" i="1" dirty="0">
                <a:solidFill>
                  <a:srgbClr val="0070C0"/>
                </a:solidFill>
              </a:rPr>
              <a:t> i datid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83886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192369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endParaRPr lang="de-DE" sz="13651" dirty="0"/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561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976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endParaRPr lang="de-DE" sz="13651" dirty="0"/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8868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</a:t>
            </a:r>
          </a:p>
          <a:p>
            <a:r>
              <a:rPr lang="de-DE" sz="13651" dirty="0"/>
              <a:t>hattest</a:t>
            </a:r>
          </a:p>
          <a:p>
            <a:endParaRPr lang="de-DE" sz="13651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1444764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FDC1BE49-2676-4EB7-87EF-EF6D88D543EF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7B79EE7-E63D-4DB8-8450-A6A7F381118F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5B06C5-5128-4CDE-8A60-856FF5945FDE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736330C-79C2-42C5-B641-9D22E956288C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</a:t>
            </a:r>
            <a:r>
              <a:rPr lang="da-DK" sz="13651" dirty="0"/>
              <a:t> Sie</a:t>
            </a:r>
            <a:endParaRPr lang="de-DE" sz="13651" dirty="0"/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46939E27-CE59-4A26-B526-4DB7D48F6073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D9F75F35-54A0-405A-90E2-4D5AB9862BFF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hattest</a:t>
            </a:r>
          </a:p>
          <a:p>
            <a:r>
              <a:rPr lang="de-DE" sz="13651" dirty="0"/>
              <a:t>hatte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81E4217-E582-47A2-8ADB-46ECE917E884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hatten</a:t>
            </a:r>
          </a:p>
          <a:p>
            <a:r>
              <a:rPr lang="de-DE" sz="13651" dirty="0"/>
              <a:t>hattet</a:t>
            </a:r>
          </a:p>
          <a:p>
            <a:r>
              <a:rPr lang="de-DE" sz="13651" dirty="0"/>
              <a:t>hatten</a:t>
            </a: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D24AA5B-8B8F-419A-9C86-A9CABBE2170A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713C331B-6F48-400A-9F0E-C0172111D058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DCA8D017-6E94-4BBC-9EA6-5E70AF41912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11857E1C-38BC-454C-8B33-68D6371F911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C2693D28-8CFF-4D86-9DD3-F5103BED265D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DE1B84A3-3A5A-4514-A4A0-236E70A66698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87EAB4C-36D4-40DD-9690-5A75666C7C64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C7DD67EC-0DBF-49CF-986B-64F7837937E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886069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1255</Words>
  <Application>Microsoft Office PowerPoint</Application>
  <PresentationFormat>Brugerdefineret</PresentationFormat>
  <Paragraphs>682</Paragraphs>
  <Slides>34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21</cp:revision>
  <dcterms:created xsi:type="dcterms:W3CDTF">2018-05-29T12:29:44Z</dcterms:created>
  <dcterms:modified xsi:type="dcterms:W3CDTF">2020-01-11T20:06:32Z</dcterms:modified>
</cp:coreProperties>
</file>