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96" r:id="rId3"/>
    <p:sldId id="321" r:id="rId4"/>
    <p:sldId id="295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457202" y="0"/>
            <a:ext cx="9767454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haben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703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endParaRPr lang="de-DE" sz="13651" dirty="0"/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252727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endParaRPr lang="de-DE" sz="13651" dirty="0"/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46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endParaRPr lang="de-DE" sz="13651" dirty="0"/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2022661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6727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endParaRPr lang="de-DE" sz="13651" dirty="0"/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1135131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847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endParaRPr lang="de-DE" sz="13651" dirty="0"/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314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3156921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endParaRPr lang="de-DE" sz="13651" dirty="0"/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249386" y="57799"/>
            <a:ext cx="9767454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haben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41624" y="444193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818404" y="1146009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9600" dirty="0">
                <a:solidFill>
                  <a:srgbClr val="000000"/>
                </a:solidFill>
              </a:rPr>
              <a:t> </a:t>
            </a:r>
            <a:r>
              <a:rPr lang="da-DK" sz="13651" dirty="0"/>
              <a:t>Sie</a:t>
            </a:r>
            <a:endParaRPr lang="de-DE" sz="13651" dirty="0"/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028080" y="1120940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57406" y="442822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>
                <a:solidFill>
                  <a:srgbClr val="0070C0"/>
                </a:solidFill>
              </a:rPr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>
                <a:solidFill>
                  <a:srgbClr val="0070C0"/>
                </a:solidFill>
              </a:rPr>
              <a:t>hatte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57406" y="1146009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4" name="Sky 13">
            <a:extLst>
              <a:ext uri="{FF2B5EF4-FFF2-40B4-BE49-F238E27FC236}">
                <a16:creationId xmlns:a16="http://schemas.microsoft.com/office/drawing/2014/main" id="{B920A865-0C74-4D33-9A6E-28F99CE9A18B}"/>
              </a:ext>
            </a:extLst>
          </p:cNvPr>
          <p:cNvSpPr/>
          <p:nvPr/>
        </p:nvSpPr>
        <p:spPr>
          <a:xfrm rot="1655608">
            <a:off x="688465" y="16783483"/>
            <a:ext cx="6619404" cy="28549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/>
              <a:t>1. og 3. person singularis er altid ens i datid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D3D54B5A-660D-441F-904C-C256F28054DF}"/>
              </a:ext>
            </a:extLst>
          </p:cNvPr>
          <p:cNvGrpSpPr/>
          <p:nvPr/>
        </p:nvGrpSpPr>
        <p:grpSpPr>
          <a:xfrm rot="19163872">
            <a:off x="18952065" y="5924034"/>
            <a:ext cx="8297128" cy="1343518"/>
            <a:chOff x="17916259" y="978037"/>
            <a:chExt cx="8297128" cy="1343518"/>
          </a:xfrm>
        </p:grpSpPr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9C6DE97-17C1-4518-A974-0E28A1C87933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0B2483C6-FBFD-44F4-A78A-B38DC602338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974CE7B2-707C-446F-918E-EBB9827BE6D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183051A8-9DB7-40A3-A67A-8BD2A515A8B3}"/>
              </a:ext>
            </a:extLst>
          </p:cNvPr>
          <p:cNvGrpSpPr/>
          <p:nvPr/>
        </p:nvGrpSpPr>
        <p:grpSpPr>
          <a:xfrm rot="19163872">
            <a:off x="19289877" y="12676342"/>
            <a:ext cx="9291704" cy="1343518"/>
            <a:chOff x="17617972" y="978037"/>
            <a:chExt cx="8595415" cy="1343518"/>
          </a:xfrm>
        </p:grpSpPr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2BF74EF1-CEB7-4FA2-BB22-19467792B38B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5BC694BA-F375-465B-A22F-3CF6FAB2ACA8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7E3817EB-D1A8-4DC2-8924-4728D179FC43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6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endParaRPr lang="de-DE" sz="13651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3300865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928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endParaRPr lang="de-DE" sz="13651" dirty="0"/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9537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endParaRPr lang="de-DE" sz="13651" dirty="0"/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3401652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endParaRPr lang="de-DE" sz="13651" dirty="0"/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854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856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6312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Sie 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endParaRPr lang="de-DE" sz="13651" dirty="0"/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41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endParaRPr lang="de-DE" sz="13651" dirty="0"/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77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endParaRPr lang="de-DE" sz="13651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195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1059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ich</a:t>
            </a:r>
            <a:r>
              <a:rPr lang="da-DK" sz="11376" dirty="0"/>
              <a:t> hatte”?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hedder ental på latin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ordet pluralis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Hvilken person er ”</a:t>
            </a:r>
            <a:r>
              <a:rPr lang="da-DK" sz="11376" dirty="0" err="1"/>
              <a:t>ich</a:t>
            </a:r>
            <a:r>
              <a:rPr lang="da-DK" sz="11376" dirty="0"/>
              <a:t> hatte”?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Hvordan siger du ”Jeg havde katten”?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endParaRPr lang="de-DE" sz="13651" dirty="0"/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1564783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457202" y="0"/>
            <a:ext cx="9767454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haben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endParaRPr lang="de-DE" sz="13651" dirty="0"/>
          </a:p>
          <a:p>
            <a:r>
              <a:rPr lang="de-DE" sz="13651" dirty="0"/>
              <a:t>hatten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4064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457202" y="0"/>
            <a:ext cx="9767454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haben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endParaRPr lang="de-DE" sz="13651" dirty="0"/>
          </a:p>
          <a:p>
            <a:r>
              <a:rPr lang="de-DE" sz="13651" dirty="0"/>
              <a:t>hatte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8592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457202" y="0"/>
            <a:ext cx="9767454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haben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0637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457202" y="0"/>
            <a:ext cx="9767454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70C0"/>
                </a:solidFill>
              </a:rPr>
              <a:t>haben</a:t>
            </a:r>
            <a:r>
              <a:rPr lang="da-DK" sz="13651" i="1" dirty="0">
                <a:solidFill>
                  <a:srgbClr val="0070C0"/>
                </a:solidFill>
              </a:rPr>
              <a:t> i datid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AD84BCB8-D776-4345-A987-2BC0DACF98C7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11997896-78E3-4E52-B17F-641B04FE226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578151A3-42E6-4029-A17D-0C54C5BD333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7C2D1877-EE35-4C87-B213-25B4BAAA8922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8A0AD0A4-895B-4542-8702-E1413351E179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17AB45B6-084A-41B1-AC98-C43F2C3313C3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835B0445-4ECE-42EB-8D49-AB9E280A19CE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C6CF6C9-88C0-49F1-9213-2AF67C6D0607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83886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69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endParaRPr lang="de-DE" sz="13651" dirty="0"/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561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976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4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endParaRPr lang="de-DE" sz="13651" dirty="0"/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86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</a:t>
            </a:r>
          </a:p>
          <a:p>
            <a:r>
              <a:rPr lang="de-DE" sz="13651" dirty="0"/>
              <a:t>hattest</a:t>
            </a:r>
          </a:p>
          <a:p>
            <a:endParaRPr lang="de-DE" sz="13651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144476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FDC1BE49-2676-4EB7-87EF-EF6D88D543EF}"/>
              </a:ext>
            </a:extLst>
          </p:cNvPr>
          <p:cNvSpPr txBox="1"/>
          <p:nvPr/>
        </p:nvSpPr>
        <p:spPr>
          <a:xfrm>
            <a:off x="1" y="-449"/>
            <a:ext cx="9004031" cy="283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935" b="1" dirty="0"/>
              <a:t>Opgaver til hver elev: 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Sig remsen</a:t>
            </a:r>
          </a:p>
          <a:p>
            <a:pPr marL="847992" indent="-847992">
              <a:buFont typeface="Arial" panose="020B0604020202020204" pitchFamily="34" charset="0"/>
              <a:buChar char="•"/>
            </a:pPr>
            <a:r>
              <a:rPr lang="da-DK" sz="5935" dirty="0"/>
              <a:t>Svar på et spørgsmål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7B79EE7-E63D-4DB8-8450-A6A7F381118F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70C0"/>
                </a:solidFill>
              </a:rPr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F5B06C5-5128-4CDE-8A60-856FF5945FDE}"/>
              </a:ext>
            </a:extLst>
          </p:cNvPr>
          <p:cNvSpPr txBox="1"/>
          <p:nvPr/>
        </p:nvSpPr>
        <p:spPr>
          <a:xfrm>
            <a:off x="5783194" y="423411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736330C-79C2-42C5-B641-9D22E956288C}"/>
              </a:ext>
            </a:extLst>
          </p:cNvPr>
          <p:cNvSpPr txBox="1"/>
          <p:nvPr/>
        </p:nvSpPr>
        <p:spPr>
          <a:xfrm>
            <a:off x="5783194" y="11248271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</a:t>
            </a:r>
            <a:r>
              <a:rPr lang="da-DK" sz="13651" dirty="0"/>
              <a:t> Sie</a:t>
            </a:r>
            <a:endParaRPr lang="de-DE" sz="13651" dirty="0"/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6939E27-CE59-4A26-B526-4DB7D48F6073}"/>
              </a:ext>
            </a:extLst>
          </p:cNvPr>
          <p:cNvCxnSpPr>
            <a:cxnSpLocks/>
          </p:cNvCxnSpPr>
          <p:nvPr/>
        </p:nvCxnSpPr>
        <p:spPr>
          <a:xfrm>
            <a:off x="3609982" y="11001583"/>
            <a:ext cx="18090293" cy="0"/>
          </a:xfrm>
          <a:prstGeom prst="line">
            <a:avLst/>
          </a:prstGeom>
          <a:ln w="171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D9F75F35-54A0-405A-90E2-4D5AB9862BFF}"/>
              </a:ext>
            </a:extLst>
          </p:cNvPr>
          <p:cNvSpPr txBox="1"/>
          <p:nvPr/>
        </p:nvSpPr>
        <p:spPr>
          <a:xfrm>
            <a:off x="13498976" y="422040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hattest</a:t>
            </a:r>
          </a:p>
          <a:p>
            <a:r>
              <a:rPr lang="de-DE" sz="13651" dirty="0"/>
              <a:t>hatte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81E4217-E582-47A2-8ADB-46ECE917E884}"/>
              </a:ext>
            </a:extLst>
          </p:cNvPr>
          <p:cNvSpPr txBox="1"/>
          <p:nvPr/>
        </p:nvSpPr>
        <p:spPr>
          <a:xfrm>
            <a:off x="13498976" y="11252274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hatten</a:t>
            </a:r>
          </a:p>
          <a:p>
            <a:r>
              <a:rPr lang="de-DE" sz="13651" dirty="0"/>
              <a:t>hattet</a:t>
            </a:r>
          </a:p>
          <a:p>
            <a:r>
              <a:rPr lang="de-DE" sz="13651" dirty="0"/>
              <a:t>hatten</a:t>
            </a: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D24AA5B-8B8F-419A-9C86-A9CABBE2170A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13C331B-6F48-400A-9F0E-C0172111D058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DCA8D017-6E94-4BBC-9EA6-5E70AF419127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11857E1C-38BC-454C-8B33-68D6371F9116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C2693D28-8CFF-4D86-9DD3-F5103BED265D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25" name="Tekstfelt 24">
              <a:extLst>
                <a:ext uri="{FF2B5EF4-FFF2-40B4-BE49-F238E27FC236}">
                  <a16:creationId xmlns:a16="http://schemas.microsoft.com/office/drawing/2014/main" id="{DE1B84A3-3A5A-4514-A4A0-236E70A66698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87EAB4C-36D4-40DD-9690-5A75666C7C64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7" name="Tekstfelt 26">
              <a:extLst>
                <a:ext uri="{FF2B5EF4-FFF2-40B4-BE49-F238E27FC236}">
                  <a16:creationId xmlns:a16="http://schemas.microsoft.com/office/drawing/2014/main" id="{C7DD67EC-0DBF-49CF-986B-64F7837937E4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</p:spTree>
    <p:extLst>
      <p:ext uri="{BB962C8B-B14F-4D97-AF65-F5344CB8AC3E}">
        <p14:creationId xmlns:p14="http://schemas.microsoft.com/office/powerpoint/2010/main" val="88606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1255</Words>
  <Application>Microsoft Office PowerPoint</Application>
  <PresentationFormat>Brugerdefineret</PresentationFormat>
  <Paragraphs>682</Paragraphs>
  <Slides>34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21</cp:revision>
  <dcterms:created xsi:type="dcterms:W3CDTF">2018-05-29T12:29:44Z</dcterms:created>
  <dcterms:modified xsi:type="dcterms:W3CDTF">2020-01-11T20:06:32Z</dcterms:modified>
</cp:coreProperties>
</file>