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20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338" y="66"/>
      </p:cViewPr>
      <p:guideLst>
        <p:guide orient="horz" pos="6520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" y="57799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haben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50723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72775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1009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584499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endParaRPr lang="de-DE" sz="13651" dirty="0"/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592465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8552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790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555080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endParaRPr lang="de-DE" sz="13651" dirty="0"/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80616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1101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884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habe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</a:t>
            </a:r>
            <a:r>
              <a:rPr lang="da-DK" sz="11376" dirty="0" err="1"/>
              <a:t>habe</a:t>
            </a:r>
            <a:r>
              <a:rPr lang="da-DK" sz="11376" dirty="0"/>
              <a:t>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har katten”?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endParaRPr lang="de-DE" sz="13651" dirty="0"/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68859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40936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835761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30187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74992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156326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048182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21273912" y="5246338"/>
            <a:ext cx="5835960" cy="1313516"/>
            <a:chOff x="20377427" y="1008039"/>
            <a:chExt cx="5835960" cy="1313516"/>
          </a:xfrm>
        </p:grpSpPr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9673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endParaRPr lang="de-DE" sz="13651" dirty="0"/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74768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59578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141567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144250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336498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80806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endParaRPr lang="de-DE" sz="13651" dirty="0"/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28814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94828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87267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habt</a:t>
            </a:r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96396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endParaRPr lang="de-DE" sz="13651" dirty="0"/>
          </a:p>
          <a:p>
            <a:r>
              <a:rPr lang="de-DE" sz="13651" dirty="0"/>
              <a:t>haben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7412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</a:t>
            </a:r>
          </a:p>
          <a:p>
            <a:r>
              <a:rPr lang="de-DE" sz="13651" dirty="0"/>
              <a:t>hast</a:t>
            </a:r>
          </a:p>
          <a:p>
            <a:r>
              <a:rPr lang="de-DE" sz="13651" dirty="0"/>
              <a:t>hat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haben</a:t>
            </a:r>
          </a:p>
          <a:p>
            <a:r>
              <a:rPr lang="de-DE" sz="13651" dirty="0"/>
              <a:t>habt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70381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1205</Words>
  <Application>Microsoft Office PowerPoint</Application>
  <PresentationFormat>Brugerdefineret</PresentationFormat>
  <Paragraphs>649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17</cp:revision>
  <dcterms:created xsi:type="dcterms:W3CDTF">2018-05-29T12:29:44Z</dcterms:created>
  <dcterms:modified xsi:type="dcterms:W3CDTF">2018-09-21T08:35:09Z</dcterms:modified>
</cp:coreProperties>
</file>