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  <p:sldId id="351" r:id="rId33"/>
  </p:sldIdLst>
  <p:sldSz cx="27598688" cy="20699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20" userDrawn="1">
          <p15:clr>
            <a:srgbClr val="A4A3A4"/>
          </p15:clr>
        </p15:guide>
        <p15:guide id="2" pos="86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4" d="100"/>
          <a:sy n="24" d="100"/>
        </p:scale>
        <p:origin x="1338" y="66"/>
      </p:cViewPr>
      <p:guideLst>
        <p:guide orient="horz" pos="6520"/>
        <p:guide pos="86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902" y="3387614"/>
            <a:ext cx="23458885" cy="7206462"/>
          </a:xfrm>
        </p:spPr>
        <p:txBody>
          <a:bodyPr anchor="b"/>
          <a:lstStyle>
            <a:lvl1pPr algn="ctr"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9836" y="10871985"/>
            <a:ext cx="20699016" cy="4997565"/>
          </a:xfrm>
        </p:spPr>
        <p:txBody>
          <a:bodyPr/>
          <a:lstStyle>
            <a:lvl1pPr marL="0" indent="0" algn="ctr">
              <a:buNone/>
              <a:defRPr sz="7244"/>
            </a:lvl1pPr>
            <a:lvl2pPr marL="1379921" indent="0" algn="ctr">
              <a:buNone/>
              <a:defRPr sz="6036"/>
            </a:lvl2pPr>
            <a:lvl3pPr marL="2759842" indent="0" algn="ctr">
              <a:buNone/>
              <a:defRPr sz="5433"/>
            </a:lvl3pPr>
            <a:lvl4pPr marL="4139763" indent="0" algn="ctr">
              <a:buNone/>
              <a:defRPr sz="4829"/>
            </a:lvl4pPr>
            <a:lvl5pPr marL="5519684" indent="0" algn="ctr">
              <a:buNone/>
              <a:defRPr sz="4829"/>
            </a:lvl5pPr>
            <a:lvl6pPr marL="6899605" indent="0" algn="ctr">
              <a:buNone/>
              <a:defRPr sz="4829"/>
            </a:lvl6pPr>
            <a:lvl7pPr marL="8279526" indent="0" algn="ctr">
              <a:buNone/>
              <a:defRPr sz="4829"/>
            </a:lvl7pPr>
            <a:lvl8pPr marL="9659447" indent="0" algn="ctr">
              <a:buNone/>
              <a:defRPr sz="4829"/>
            </a:lvl8pPr>
            <a:lvl9pPr marL="11039368" indent="0" algn="ctr">
              <a:buNone/>
              <a:defRPr sz="482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21-09-2018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52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21-09-2018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20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50313" y="1102052"/>
            <a:ext cx="5950967" cy="1754179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7411" y="1102052"/>
            <a:ext cx="17507918" cy="17541796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21-09-2018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2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21-09-2018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037" y="5160485"/>
            <a:ext cx="23803868" cy="8610379"/>
          </a:xfrm>
        </p:spPr>
        <p:txBody>
          <a:bodyPr anchor="b"/>
          <a:lstStyle>
            <a:lvl1pPr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3037" y="13852322"/>
            <a:ext cx="23803868" cy="4527995"/>
          </a:xfrm>
        </p:spPr>
        <p:txBody>
          <a:bodyPr/>
          <a:lstStyle>
            <a:lvl1pPr marL="0" indent="0">
              <a:buNone/>
              <a:defRPr sz="7244">
                <a:solidFill>
                  <a:schemeClr val="tx1"/>
                </a:solidFill>
              </a:defRPr>
            </a:lvl1pPr>
            <a:lvl2pPr marL="1379921" indent="0">
              <a:buNone/>
              <a:defRPr sz="6036">
                <a:solidFill>
                  <a:schemeClr val="tx1">
                    <a:tint val="75000"/>
                  </a:schemeClr>
                </a:solidFill>
              </a:defRPr>
            </a:lvl2pPr>
            <a:lvl3pPr marL="2759842" indent="0">
              <a:buNone/>
              <a:defRPr sz="5433">
                <a:solidFill>
                  <a:schemeClr val="tx1">
                    <a:tint val="75000"/>
                  </a:schemeClr>
                </a:solidFill>
              </a:defRPr>
            </a:lvl3pPr>
            <a:lvl4pPr marL="4139763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4pPr>
            <a:lvl5pPr marL="551968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5pPr>
            <a:lvl6pPr marL="6899605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6pPr>
            <a:lvl7pPr marL="8279526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7pPr>
            <a:lvl8pPr marL="965944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8pPr>
            <a:lvl9pPr marL="11039368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21-09-2018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559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7410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71836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21-09-2018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5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102056"/>
            <a:ext cx="23803868" cy="40009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1007" y="5074233"/>
            <a:ext cx="116755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1007" y="7561036"/>
            <a:ext cx="116755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71837" y="5074233"/>
            <a:ext cx="117330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71837" y="7561036"/>
            <a:ext cx="117330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21-09-2018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23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21-09-2018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2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21-09-2018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8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3037" y="2980336"/>
            <a:ext cx="13971836" cy="14710000"/>
          </a:xfrm>
        </p:spPr>
        <p:txBody>
          <a:bodyPr/>
          <a:lstStyle>
            <a:lvl1pPr>
              <a:defRPr sz="9658"/>
            </a:lvl1pPr>
            <a:lvl2pPr>
              <a:defRPr sz="8451"/>
            </a:lvl2pPr>
            <a:lvl3pPr>
              <a:defRPr sz="7244"/>
            </a:lvl3pPr>
            <a:lvl4pPr>
              <a:defRPr sz="6036"/>
            </a:lvl4pPr>
            <a:lvl5pPr>
              <a:defRPr sz="6036"/>
            </a:lvl5pPr>
            <a:lvl6pPr>
              <a:defRPr sz="6036"/>
            </a:lvl6pPr>
            <a:lvl7pPr>
              <a:defRPr sz="6036"/>
            </a:lvl7pPr>
            <a:lvl8pPr>
              <a:defRPr sz="6036"/>
            </a:lvl8pPr>
            <a:lvl9pPr>
              <a:defRPr sz="6036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21-09-2018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1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733037" y="2980336"/>
            <a:ext cx="13971836" cy="14710000"/>
          </a:xfrm>
        </p:spPr>
        <p:txBody>
          <a:bodyPr anchor="t"/>
          <a:lstStyle>
            <a:lvl1pPr marL="0" indent="0">
              <a:buNone/>
              <a:defRPr sz="9658"/>
            </a:lvl1pPr>
            <a:lvl2pPr marL="1379921" indent="0">
              <a:buNone/>
              <a:defRPr sz="8451"/>
            </a:lvl2pPr>
            <a:lvl3pPr marL="2759842" indent="0">
              <a:buNone/>
              <a:defRPr sz="7244"/>
            </a:lvl3pPr>
            <a:lvl4pPr marL="4139763" indent="0">
              <a:buNone/>
              <a:defRPr sz="6036"/>
            </a:lvl4pPr>
            <a:lvl5pPr marL="5519684" indent="0">
              <a:buNone/>
              <a:defRPr sz="6036"/>
            </a:lvl5pPr>
            <a:lvl6pPr marL="6899605" indent="0">
              <a:buNone/>
              <a:defRPr sz="6036"/>
            </a:lvl6pPr>
            <a:lvl7pPr marL="8279526" indent="0">
              <a:buNone/>
              <a:defRPr sz="6036"/>
            </a:lvl7pPr>
            <a:lvl8pPr marL="9659447" indent="0">
              <a:buNone/>
              <a:defRPr sz="6036"/>
            </a:lvl8pPr>
            <a:lvl9pPr marL="11039368" indent="0">
              <a:buNone/>
              <a:defRPr sz="6036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21-09-2018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24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7410" y="1102056"/>
            <a:ext cx="23803868" cy="4000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410" y="5510261"/>
            <a:ext cx="23803868" cy="1313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97410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7E24-BFC4-4D45-8D24-970A56493A12}" type="datetimeFigureOut">
              <a:rPr lang="da-DK" smtClean="0"/>
              <a:t>21-09-2018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2066" y="19185294"/>
            <a:ext cx="9314557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491573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85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59842" rtl="0" eaLnBrk="1" latinLnBrk="0" hangingPunct="1">
        <a:lnSpc>
          <a:spcPct val="90000"/>
        </a:lnSpc>
        <a:spcBef>
          <a:spcPct val="0"/>
        </a:spcBef>
        <a:buNone/>
        <a:defRPr sz="13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9961" indent="-689961" algn="l" defTabSz="2759842" rtl="0" eaLnBrk="1" latinLnBrk="0" hangingPunct="1">
        <a:lnSpc>
          <a:spcPct val="90000"/>
        </a:lnSpc>
        <a:spcBef>
          <a:spcPts val="3018"/>
        </a:spcBef>
        <a:buFont typeface="Arial" panose="020B0604020202020204" pitchFamily="34" charset="0"/>
        <a:buChar char="•"/>
        <a:defRPr sz="8451" kern="1200">
          <a:solidFill>
            <a:schemeClr val="tx1"/>
          </a:solidFill>
          <a:latin typeface="+mn-lt"/>
          <a:ea typeface="+mn-ea"/>
          <a:cs typeface="+mn-cs"/>
        </a:defRPr>
      </a:lvl1pPr>
      <a:lvl2pPr marL="2069882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2pPr>
      <a:lvl3pPr marL="3449803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6036" kern="1200">
          <a:solidFill>
            <a:schemeClr val="tx1"/>
          </a:solidFill>
          <a:latin typeface="+mn-lt"/>
          <a:ea typeface="+mn-ea"/>
          <a:cs typeface="+mn-cs"/>
        </a:defRPr>
      </a:lvl3pPr>
      <a:lvl4pPr marL="4829724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6209645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7589566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969487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10349408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729329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1pPr>
      <a:lvl2pPr marL="1379921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2pPr>
      <a:lvl3pPr marL="2759842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3pPr>
      <a:lvl4pPr marL="4139763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5519684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6899605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279526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9659447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039368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2" y="57799"/>
            <a:ext cx="9767454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B050"/>
                </a:solidFill>
              </a:rPr>
              <a:t>haben</a:t>
            </a:r>
            <a:r>
              <a:rPr lang="da-DK" sz="13651" i="1" dirty="0">
                <a:solidFill>
                  <a:srgbClr val="00B050"/>
                </a:solidFill>
              </a:rPr>
              <a:t> i nutid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507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507238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727759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10095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584499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endParaRPr lang="de-DE" sz="13651" dirty="0"/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592465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endParaRPr lang="de-DE" sz="13651" dirty="0"/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485526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57904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555080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endParaRPr lang="de-DE" sz="13651" dirty="0"/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806161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endParaRPr lang="de-DE" sz="13651" dirty="0"/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41101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914242" y="2628340"/>
            <a:ext cx="19770203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dirty="0"/>
              <a:t>Forslag til spørgsmål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D1C0FCA-80F1-4E81-9C88-399C52EFC38A}"/>
              </a:ext>
            </a:extLst>
          </p:cNvPr>
          <p:cNvSpPr txBox="1"/>
          <p:nvPr/>
        </p:nvSpPr>
        <p:spPr>
          <a:xfrm>
            <a:off x="3914242" y="5927580"/>
            <a:ext cx="22187722" cy="8845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”</a:t>
            </a:r>
            <a:r>
              <a:rPr lang="da-DK" sz="11376" dirty="0" err="1"/>
              <a:t>ich</a:t>
            </a:r>
            <a:r>
              <a:rPr lang="da-DK" sz="11376" dirty="0"/>
              <a:t> </a:t>
            </a:r>
            <a:r>
              <a:rPr lang="da-DK" sz="11376" dirty="0" err="1"/>
              <a:t>habe</a:t>
            </a:r>
            <a:r>
              <a:rPr lang="da-DK" sz="11376" dirty="0"/>
              <a:t>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hedder ental på latin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ordet pluralis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Hvilken person er ”</a:t>
            </a:r>
            <a:r>
              <a:rPr lang="da-DK" sz="11376" dirty="0" err="1"/>
              <a:t>ich</a:t>
            </a:r>
            <a:r>
              <a:rPr lang="da-DK" sz="11376" dirty="0"/>
              <a:t> </a:t>
            </a:r>
            <a:r>
              <a:rPr lang="da-DK" sz="11376" dirty="0" err="1"/>
              <a:t>habe</a:t>
            </a:r>
            <a:r>
              <a:rPr lang="da-DK" sz="11376" dirty="0"/>
              <a:t>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Hvordan siger du ”Jeg har katten”?</a:t>
            </a:r>
          </a:p>
        </p:txBody>
      </p:sp>
    </p:spTree>
    <p:extLst>
      <p:ext uri="{BB962C8B-B14F-4D97-AF65-F5344CB8AC3E}">
        <p14:creationId xmlns:p14="http://schemas.microsoft.com/office/powerpoint/2010/main" val="1690262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endParaRPr lang="de-DE" sz="13651" dirty="0"/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688590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5409362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835761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530187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5749921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endParaRPr lang="de-DE" sz="13651" dirty="0"/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1563261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4048182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21273912" y="5246338"/>
            <a:ext cx="5835960" cy="1313516"/>
            <a:chOff x="20377427" y="1008039"/>
            <a:chExt cx="5835960" cy="1313516"/>
          </a:xfrm>
        </p:grpSpPr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496730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endParaRPr lang="de-DE" sz="13651" dirty="0"/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747680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59578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1415670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1442500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endParaRPr lang="de-DE" sz="13651" dirty="0"/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3364984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endParaRPr lang="de-DE" sz="13651" dirty="0"/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808065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endParaRPr lang="de-DE" sz="13651" dirty="0"/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288146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948285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87267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habt</a:t>
            </a:r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963966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endParaRPr lang="de-DE" sz="13651" dirty="0"/>
          </a:p>
          <a:p>
            <a:r>
              <a:rPr lang="de-DE" sz="13651" dirty="0"/>
              <a:t>haben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074120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7196350" y="435879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7196350" y="11372955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4482806" y="11126267"/>
            <a:ext cx="18090293" cy="0"/>
          </a:xfrm>
          <a:prstGeom prst="line">
            <a:avLst/>
          </a:prstGeom>
          <a:ln w="171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4912132" y="4345092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</a:t>
            </a:r>
          </a:p>
          <a:p>
            <a:r>
              <a:rPr lang="de-DE" sz="13651" dirty="0"/>
              <a:t>hast</a:t>
            </a:r>
          </a:p>
          <a:p>
            <a:r>
              <a:rPr lang="de-DE" sz="13651" dirty="0"/>
              <a:t>hat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4912132" y="1137695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haben</a:t>
            </a:r>
          </a:p>
          <a:p>
            <a:r>
              <a:rPr lang="de-DE" sz="13651" dirty="0"/>
              <a:t>habt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B050"/>
                </a:solidFill>
              </a:rPr>
              <a:t>www.trine-evald.dk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2714F7C0-95D0-4BB0-A404-62E18EAD20AD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61C460B1-7125-48E0-A5CC-3A5B64C7C7E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FFF7C7C9-5305-424D-B5A6-D6A2B84D7B7D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7CF72FF2-E58A-4BA8-8390-D9D388696960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4117CC7D-E515-4F01-B083-2B99A4E76876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FCF842E6-6C56-4DA9-98A8-9CBFE5FEF8CA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B0B60629-9E7F-4445-8F7C-56FF8BFADFC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095FB088-F757-4396-9A8C-226E8B9D7CCB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22" name="Tekstfelt 21">
            <a:extLst>
              <a:ext uri="{FF2B5EF4-FFF2-40B4-BE49-F238E27FC236}">
                <a16:creationId xmlns:a16="http://schemas.microsoft.com/office/drawing/2014/main" id="{D0894DB6-3188-4D44-8CDD-1E17A1272E23}"/>
              </a:ext>
            </a:extLst>
          </p:cNvPr>
          <p:cNvSpPr txBox="1"/>
          <p:nvPr/>
        </p:nvSpPr>
        <p:spPr>
          <a:xfrm>
            <a:off x="0" y="-113565"/>
            <a:ext cx="9102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/>
              <a:t>Opgaver til hver elev: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Sig remsen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da-DK" sz="6000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703816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</TotalTime>
  <Words>1205</Words>
  <Application>Microsoft Office PowerPoint</Application>
  <PresentationFormat>Brugerdefineret</PresentationFormat>
  <Paragraphs>649</Paragraphs>
  <Slides>32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17</cp:revision>
  <dcterms:created xsi:type="dcterms:W3CDTF">2018-05-29T12:29:44Z</dcterms:created>
  <dcterms:modified xsi:type="dcterms:W3CDTF">2018-09-21T08:35:09Z</dcterms:modified>
</cp:coreProperties>
</file>