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96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290948" y="0"/>
            <a:ext cx="9767454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sein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02703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endParaRPr lang="de-DE" sz="13651" dirty="0"/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835881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174088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7182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490693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023723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433493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986456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endParaRPr lang="de-DE" sz="13651" dirty="0"/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758117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41903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4" y="57799"/>
            <a:ext cx="9767454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sein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41624" y="444193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41624" y="1145609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028080" y="1120940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57406" y="442822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>
                <a:solidFill>
                  <a:srgbClr val="0070C0"/>
                </a:solidFill>
              </a:rPr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>
                <a:solidFill>
                  <a:srgbClr val="0070C0"/>
                </a:solidFill>
              </a:rPr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57406" y="1146009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4" name="Sky 13">
            <a:extLst>
              <a:ext uri="{FF2B5EF4-FFF2-40B4-BE49-F238E27FC236}">
                <a16:creationId xmlns:a16="http://schemas.microsoft.com/office/drawing/2014/main" id="{B920A865-0C74-4D33-9A6E-28F99CE9A18B}"/>
              </a:ext>
            </a:extLst>
          </p:cNvPr>
          <p:cNvSpPr/>
          <p:nvPr/>
        </p:nvSpPr>
        <p:spPr>
          <a:xfrm rot="1655608">
            <a:off x="688465" y="16783483"/>
            <a:ext cx="6619404" cy="28549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/>
              <a:t>1. og 3. person singularis er altid ens i datid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D3D54B5A-660D-441F-904C-C256F28054DF}"/>
              </a:ext>
            </a:extLst>
          </p:cNvPr>
          <p:cNvGrpSpPr/>
          <p:nvPr/>
        </p:nvGrpSpPr>
        <p:grpSpPr>
          <a:xfrm rot="19163872">
            <a:off x="18952065" y="5924034"/>
            <a:ext cx="8297128" cy="1343518"/>
            <a:chOff x="17916259" y="978037"/>
            <a:chExt cx="8297128" cy="1343518"/>
          </a:xfrm>
        </p:grpSpPr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9C6DE97-17C1-4518-A974-0E28A1C87933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0B2483C6-FBFD-44F4-A78A-B38DC602338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974CE7B2-707C-446F-918E-EBB9827BE6D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183051A8-9DB7-40A3-A67A-8BD2A515A8B3}"/>
              </a:ext>
            </a:extLst>
          </p:cNvPr>
          <p:cNvGrpSpPr/>
          <p:nvPr/>
        </p:nvGrpSpPr>
        <p:grpSpPr>
          <a:xfrm rot="19163872">
            <a:off x="19289877" y="12676342"/>
            <a:ext cx="9291704" cy="1343518"/>
            <a:chOff x="17617972" y="978037"/>
            <a:chExt cx="8595415" cy="1343518"/>
          </a:xfrm>
        </p:grpSpPr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2BF74EF1-CEB7-4FA2-BB22-19467792B38B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5BC694BA-F375-465B-A22F-3CF6FAB2ACA8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7E3817EB-D1A8-4DC2-8924-4728D179FC43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6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203180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endParaRPr lang="de-DE" sz="13651" dirty="0"/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138312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820073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endParaRPr lang="de-DE" sz="13651" dirty="0"/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953278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577488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341824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endParaRPr lang="de-DE" sz="13651" dirty="0"/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081286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101725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10545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7385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1059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ich</a:t>
            </a:r>
            <a:r>
              <a:rPr lang="da-DK" sz="11376" dirty="0"/>
              <a:t> hatte”?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hedder ental på latin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ordet pluralis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Hvilken person er ”</a:t>
            </a:r>
            <a:r>
              <a:rPr lang="da-DK" sz="11376" dirty="0" err="1"/>
              <a:t>ich</a:t>
            </a:r>
            <a:r>
              <a:rPr lang="da-DK" sz="11376" dirty="0"/>
              <a:t> hatte”?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Hvordan siger du ”Jeg havde katten”?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endParaRPr lang="de-DE" sz="13651" dirty="0"/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772757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endParaRPr lang="de-DE" sz="13651" dirty="0"/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605900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07780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48422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16243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endParaRPr lang="de-DE" sz="13651" dirty="0"/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79970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1353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wart</a:t>
            </a:r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370619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</a:t>
            </a:r>
          </a:p>
          <a:p>
            <a:r>
              <a:rPr lang="de-DE" sz="13651" dirty="0"/>
              <a:t>warst</a:t>
            </a:r>
          </a:p>
          <a:p>
            <a:r>
              <a:rPr lang="de-DE" sz="13651" dirty="0"/>
              <a:t>war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waren</a:t>
            </a:r>
          </a:p>
          <a:p>
            <a:endParaRPr lang="de-DE" sz="13651" dirty="0"/>
          </a:p>
          <a:p>
            <a:r>
              <a:rPr lang="de-DE" sz="13651" dirty="0"/>
              <a:t>waren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17" name="Tekstfelt 16">
            <a:extLst>
              <a:ext uri="{FF2B5EF4-FFF2-40B4-BE49-F238E27FC236}">
                <a16:creationId xmlns:a16="http://schemas.microsoft.com/office/drawing/2014/main" id="{FDCAC8F1-354C-4611-9B58-8476A66FB8A1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78385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1212</Words>
  <Application>Microsoft Office PowerPoint</Application>
  <PresentationFormat>Brugerdefineret</PresentationFormat>
  <Paragraphs>644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20</cp:revision>
  <dcterms:created xsi:type="dcterms:W3CDTF">2018-05-29T12:29:44Z</dcterms:created>
  <dcterms:modified xsi:type="dcterms:W3CDTF">2020-01-11T20:02:25Z</dcterms:modified>
</cp:coreProperties>
</file>