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96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</p:sldIdLst>
  <p:sldSz cx="27598688" cy="20699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565" userDrawn="1">
          <p15:clr>
            <a:srgbClr val="A4A3A4"/>
          </p15:clr>
        </p15:guide>
        <p15:guide id="2" pos="86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23" d="100"/>
          <a:sy n="23" d="100"/>
        </p:scale>
        <p:origin x="1344" y="42"/>
      </p:cViewPr>
      <p:guideLst>
        <p:guide orient="horz" pos="6565"/>
        <p:guide pos="86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9902" y="3387614"/>
            <a:ext cx="23458885" cy="7206462"/>
          </a:xfrm>
        </p:spPr>
        <p:txBody>
          <a:bodyPr anchor="b"/>
          <a:lstStyle>
            <a:lvl1pPr algn="ctr"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9836" y="10871985"/>
            <a:ext cx="20699016" cy="4997565"/>
          </a:xfrm>
        </p:spPr>
        <p:txBody>
          <a:bodyPr/>
          <a:lstStyle>
            <a:lvl1pPr marL="0" indent="0" algn="ctr">
              <a:buNone/>
              <a:defRPr sz="7244"/>
            </a:lvl1pPr>
            <a:lvl2pPr marL="1379921" indent="0" algn="ctr">
              <a:buNone/>
              <a:defRPr sz="6036"/>
            </a:lvl2pPr>
            <a:lvl3pPr marL="2759842" indent="0" algn="ctr">
              <a:buNone/>
              <a:defRPr sz="5433"/>
            </a:lvl3pPr>
            <a:lvl4pPr marL="4139763" indent="0" algn="ctr">
              <a:buNone/>
              <a:defRPr sz="4829"/>
            </a:lvl4pPr>
            <a:lvl5pPr marL="5519684" indent="0" algn="ctr">
              <a:buNone/>
              <a:defRPr sz="4829"/>
            </a:lvl5pPr>
            <a:lvl6pPr marL="6899605" indent="0" algn="ctr">
              <a:buNone/>
              <a:defRPr sz="4829"/>
            </a:lvl6pPr>
            <a:lvl7pPr marL="8279526" indent="0" algn="ctr">
              <a:buNone/>
              <a:defRPr sz="4829"/>
            </a:lvl7pPr>
            <a:lvl8pPr marL="9659447" indent="0" algn="ctr">
              <a:buNone/>
              <a:defRPr sz="4829"/>
            </a:lvl8pPr>
            <a:lvl9pPr marL="11039368" indent="0" algn="ctr">
              <a:buNone/>
              <a:defRPr sz="4829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952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2016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750313" y="1102052"/>
            <a:ext cx="5950967" cy="17541796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7411" y="1102052"/>
            <a:ext cx="17507918" cy="17541796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298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47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3037" y="5160485"/>
            <a:ext cx="23803868" cy="8610379"/>
          </a:xfrm>
        </p:spPr>
        <p:txBody>
          <a:bodyPr anchor="b"/>
          <a:lstStyle>
            <a:lvl1pPr>
              <a:defRPr sz="18109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3037" y="13852322"/>
            <a:ext cx="23803868" cy="4527995"/>
          </a:xfrm>
        </p:spPr>
        <p:txBody>
          <a:bodyPr/>
          <a:lstStyle>
            <a:lvl1pPr marL="0" indent="0">
              <a:buNone/>
              <a:defRPr sz="7244">
                <a:solidFill>
                  <a:schemeClr val="tx1"/>
                </a:solidFill>
              </a:defRPr>
            </a:lvl1pPr>
            <a:lvl2pPr marL="1379921" indent="0">
              <a:buNone/>
              <a:defRPr sz="6036">
                <a:solidFill>
                  <a:schemeClr val="tx1">
                    <a:tint val="75000"/>
                  </a:schemeClr>
                </a:solidFill>
              </a:defRPr>
            </a:lvl2pPr>
            <a:lvl3pPr marL="2759842" indent="0">
              <a:buNone/>
              <a:defRPr sz="5433">
                <a:solidFill>
                  <a:schemeClr val="tx1">
                    <a:tint val="75000"/>
                  </a:schemeClr>
                </a:solidFill>
              </a:defRPr>
            </a:lvl3pPr>
            <a:lvl4pPr marL="4139763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4pPr>
            <a:lvl5pPr marL="5519684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5pPr>
            <a:lvl6pPr marL="6899605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6pPr>
            <a:lvl7pPr marL="8279526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7pPr>
            <a:lvl8pPr marL="9659447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8pPr>
            <a:lvl9pPr marL="11039368" indent="0">
              <a:buNone/>
              <a:defRPr sz="48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559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7410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71836" y="5510261"/>
            <a:ext cx="11729442" cy="13133587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345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102056"/>
            <a:ext cx="23803868" cy="40009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1007" y="5074233"/>
            <a:ext cx="116755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01007" y="7561036"/>
            <a:ext cx="116755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71837" y="5074233"/>
            <a:ext cx="11733037" cy="2486803"/>
          </a:xfrm>
        </p:spPr>
        <p:txBody>
          <a:bodyPr anchor="b"/>
          <a:lstStyle>
            <a:lvl1pPr marL="0" indent="0">
              <a:buNone/>
              <a:defRPr sz="7244" b="1"/>
            </a:lvl1pPr>
            <a:lvl2pPr marL="1379921" indent="0">
              <a:buNone/>
              <a:defRPr sz="6036" b="1"/>
            </a:lvl2pPr>
            <a:lvl3pPr marL="2759842" indent="0">
              <a:buNone/>
              <a:defRPr sz="5433" b="1"/>
            </a:lvl3pPr>
            <a:lvl4pPr marL="4139763" indent="0">
              <a:buNone/>
              <a:defRPr sz="4829" b="1"/>
            </a:lvl4pPr>
            <a:lvl5pPr marL="5519684" indent="0">
              <a:buNone/>
              <a:defRPr sz="4829" b="1"/>
            </a:lvl5pPr>
            <a:lvl6pPr marL="6899605" indent="0">
              <a:buNone/>
              <a:defRPr sz="4829" b="1"/>
            </a:lvl6pPr>
            <a:lvl7pPr marL="8279526" indent="0">
              <a:buNone/>
              <a:defRPr sz="4829" b="1"/>
            </a:lvl7pPr>
            <a:lvl8pPr marL="9659447" indent="0">
              <a:buNone/>
              <a:defRPr sz="4829" b="1"/>
            </a:lvl8pPr>
            <a:lvl9pPr marL="11039368" indent="0">
              <a:buNone/>
              <a:defRPr sz="4829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71837" y="7561036"/>
            <a:ext cx="11733037" cy="11121144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723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2291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984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3037" y="2980336"/>
            <a:ext cx="13971836" cy="14710000"/>
          </a:xfrm>
        </p:spPr>
        <p:txBody>
          <a:bodyPr/>
          <a:lstStyle>
            <a:lvl1pPr>
              <a:defRPr sz="9658"/>
            </a:lvl1pPr>
            <a:lvl2pPr>
              <a:defRPr sz="8451"/>
            </a:lvl2pPr>
            <a:lvl3pPr>
              <a:defRPr sz="7244"/>
            </a:lvl3pPr>
            <a:lvl4pPr>
              <a:defRPr sz="6036"/>
            </a:lvl4pPr>
            <a:lvl5pPr>
              <a:defRPr sz="6036"/>
            </a:lvl5pPr>
            <a:lvl6pPr>
              <a:defRPr sz="6036"/>
            </a:lvl6pPr>
            <a:lvl7pPr>
              <a:defRPr sz="6036"/>
            </a:lvl7pPr>
            <a:lvl8pPr>
              <a:defRPr sz="6036"/>
            </a:lvl8pPr>
            <a:lvl9pPr>
              <a:defRPr sz="6036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810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1005" y="1379961"/>
            <a:ext cx="8901295" cy="4829863"/>
          </a:xfrm>
        </p:spPr>
        <p:txBody>
          <a:bodyPr anchor="b"/>
          <a:lstStyle>
            <a:lvl1pPr>
              <a:defRPr sz="9658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733037" y="2980336"/>
            <a:ext cx="13971836" cy="14710000"/>
          </a:xfrm>
        </p:spPr>
        <p:txBody>
          <a:bodyPr anchor="t"/>
          <a:lstStyle>
            <a:lvl1pPr marL="0" indent="0">
              <a:buNone/>
              <a:defRPr sz="9658"/>
            </a:lvl1pPr>
            <a:lvl2pPr marL="1379921" indent="0">
              <a:buNone/>
              <a:defRPr sz="8451"/>
            </a:lvl2pPr>
            <a:lvl3pPr marL="2759842" indent="0">
              <a:buNone/>
              <a:defRPr sz="7244"/>
            </a:lvl3pPr>
            <a:lvl4pPr marL="4139763" indent="0">
              <a:buNone/>
              <a:defRPr sz="6036"/>
            </a:lvl4pPr>
            <a:lvl5pPr marL="5519684" indent="0">
              <a:buNone/>
              <a:defRPr sz="6036"/>
            </a:lvl5pPr>
            <a:lvl6pPr marL="6899605" indent="0">
              <a:buNone/>
              <a:defRPr sz="6036"/>
            </a:lvl6pPr>
            <a:lvl7pPr marL="8279526" indent="0">
              <a:buNone/>
              <a:defRPr sz="6036"/>
            </a:lvl7pPr>
            <a:lvl8pPr marL="9659447" indent="0">
              <a:buNone/>
              <a:defRPr sz="6036"/>
            </a:lvl8pPr>
            <a:lvl9pPr marL="11039368" indent="0">
              <a:buNone/>
              <a:defRPr sz="6036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1005" y="6209824"/>
            <a:ext cx="8901295" cy="11504467"/>
          </a:xfrm>
        </p:spPr>
        <p:txBody>
          <a:bodyPr/>
          <a:lstStyle>
            <a:lvl1pPr marL="0" indent="0">
              <a:buNone/>
              <a:defRPr sz="4829"/>
            </a:lvl1pPr>
            <a:lvl2pPr marL="1379921" indent="0">
              <a:buNone/>
              <a:defRPr sz="4225"/>
            </a:lvl2pPr>
            <a:lvl3pPr marL="2759842" indent="0">
              <a:buNone/>
              <a:defRPr sz="3622"/>
            </a:lvl3pPr>
            <a:lvl4pPr marL="4139763" indent="0">
              <a:buNone/>
              <a:defRPr sz="3018"/>
            </a:lvl4pPr>
            <a:lvl5pPr marL="5519684" indent="0">
              <a:buNone/>
              <a:defRPr sz="3018"/>
            </a:lvl5pPr>
            <a:lvl6pPr marL="6899605" indent="0">
              <a:buNone/>
              <a:defRPr sz="3018"/>
            </a:lvl6pPr>
            <a:lvl7pPr marL="8279526" indent="0">
              <a:buNone/>
              <a:defRPr sz="3018"/>
            </a:lvl7pPr>
            <a:lvl8pPr marL="9659447" indent="0">
              <a:buNone/>
              <a:defRPr sz="3018"/>
            </a:lvl8pPr>
            <a:lvl9pPr marL="11039368" indent="0">
              <a:buNone/>
              <a:defRPr sz="3018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248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7410" y="1102056"/>
            <a:ext cx="23803868" cy="4000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7410" y="5510261"/>
            <a:ext cx="23803868" cy="13133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97410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7E24-BFC4-4D45-8D24-970A56493A12}" type="datetimeFigureOut">
              <a:rPr lang="da-DK" smtClean="0"/>
              <a:t>11-01-2020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2066" y="19185294"/>
            <a:ext cx="9314557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491573" y="19185294"/>
            <a:ext cx="6209705" cy="1102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EBBB6-AC3B-4204-8C1C-B450E913FB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3853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59842" rtl="0" eaLnBrk="1" latinLnBrk="0" hangingPunct="1">
        <a:lnSpc>
          <a:spcPct val="90000"/>
        </a:lnSpc>
        <a:spcBef>
          <a:spcPct val="0"/>
        </a:spcBef>
        <a:buNone/>
        <a:defRPr sz="13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9961" indent="-689961" algn="l" defTabSz="2759842" rtl="0" eaLnBrk="1" latinLnBrk="0" hangingPunct="1">
        <a:lnSpc>
          <a:spcPct val="90000"/>
        </a:lnSpc>
        <a:spcBef>
          <a:spcPts val="3018"/>
        </a:spcBef>
        <a:buFont typeface="Arial" panose="020B0604020202020204" pitchFamily="34" charset="0"/>
        <a:buChar char="•"/>
        <a:defRPr sz="8451" kern="1200">
          <a:solidFill>
            <a:schemeClr val="tx1"/>
          </a:solidFill>
          <a:latin typeface="+mn-lt"/>
          <a:ea typeface="+mn-ea"/>
          <a:cs typeface="+mn-cs"/>
        </a:defRPr>
      </a:lvl1pPr>
      <a:lvl2pPr marL="2069882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7244" kern="1200">
          <a:solidFill>
            <a:schemeClr val="tx1"/>
          </a:solidFill>
          <a:latin typeface="+mn-lt"/>
          <a:ea typeface="+mn-ea"/>
          <a:cs typeface="+mn-cs"/>
        </a:defRPr>
      </a:lvl2pPr>
      <a:lvl3pPr marL="3449803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6036" kern="1200">
          <a:solidFill>
            <a:schemeClr val="tx1"/>
          </a:solidFill>
          <a:latin typeface="+mn-lt"/>
          <a:ea typeface="+mn-ea"/>
          <a:cs typeface="+mn-cs"/>
        </a:defRPr>
      </a:lvl3pPr>
      <a:lvl4pPr marL="4829724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6209645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7589566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969487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10349408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729329" indent="-689961" algn="l" defTabSz="2759842" rtl="0" eaLnBrk="1" latinLnBrk="0" hangingPunct="1">
        <a:lnSpc>
          <a:spcPct val="90000"/>
        </a:lnSpc>
        <a:spcBef>
          <a:spcPts val="1509"/>
        </a:spcBef>
        <a:buFont typeface="Arial" panose="020B0604020202020204" pitchFamily="34" charset="0"/>
        <a:buChar char="•"/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1pPr>
      <a:lvl2pPr marL="1379921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2pPr>
      <a:lvl3pPr marL="2759842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3pPr>
      <a:lvl4pPr marL="4139763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4pPr>
      <a:lvl5pPr marL="5519684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5pPr>
      <a:lvl6pPr marL="6899605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6pPr>
      <a:lvl7pPr marL="8279526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7pPr>
      <a:lvl8pPr marL="9659447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8pPr>
      <a:lvl9pPr marL="11039368" algn="l" defTabSz="2759842" rtl="0" eaLnBrk="1" latinLnBrk="0" hangingPunct="1">
        <a:defRPr sz="54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290948" y="0"/>
            <a:ext cx="9767454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sein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507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027034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endParaRPr lang="de-DE" sz="13651" dirty="0"/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835881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174088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7182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490693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4023723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433493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986456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endParaRPr lang="de-DE" sz="13651" dirty="0"/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758117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41903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32514" y="57799"/>
            <a:ext cx="9767454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i="1" dirty="0" err="1">
                <a:solidFill>
                  <a:srgbClr val="0070C0"/>
                </a:solidFill>
              </a:rPr>
              <a:t>sein</a:t>
            </a:r>
            <a:r>
              <a:rPr lang="da-DK" sz="13651" i="1" dirty="0">
                <a:solidFill>
                  <a:srgbClr val="0070C0"/>
                </a:solidFill>
              </a:rPr>
              <a:t> i datid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41624" y="444193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41624" y="1145609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028080" y="1120940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57406" y="442822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>
                <a:solidFill>
                  <a:srgbClr val="0070C0"/>
                </a:solidFill>
              </a:rPr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>
                <a:solidFill>
                  <a:srgbClr val="0070C0"/>
                </a:solidFill>
              </a:rPr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57406" y="1146009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sp>
        <p:nvSpPr>
          <p:cNvPr id="14" name="Sky 13">
            <a:extLst>
              <a:ext uri="{FF2B5EF4-FFF2-40B4-BE49-F238E27FC236}">
                <a16:creationId xmlns:a16="http://schemas.microsoft.com/office/drawing/2014/main" id="{B920A865-0C74-4D33-9A6E-28F99CE9A18B}"/>
              </a:ext>
            </a:extLst>
          </p:cNvPr>
          <p:cNvSpPr/>
          <p:nvPr/>
        </p:nvSpPr>
        <p:spPr>
          <a:xfrm rot="1655608">
            <a:off x="688465" y="16783483"/>
            <a:ext cx="6619404" cy="285490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4000" dirty="0"/>
              <a:t>1. og 3. person singularis er altid ens i datid</a:t>
            </a:r>
          </a:p>
        </p:txBody>
      </p:sp>
      <p:grpSp>
        <p:nvGrpSpPr>
          <p:cNvPr id="15" name="Gruppe 14">
            <a:extLst>
              <a:ext uri="{FF2B5EF4-FFF2-40B4-BE49-F238E27FC236}">
                <a16:creationId xmlns:a16="http://schemas.microsoft.com/office/drawing/2014/main" id="{D3D54B5A-660D-441F-904C-C256F28054DF}"/>
              </a:ext>
            </a:extLst>
          </p:cNvPr>
          <p:cNvGrpSpPr/>
          <p:nvPr/>
        </p:nvGrpSpPr>
        <p:grpSpPr>
          <a:xfrm rot="19163872">
            <a:off x="18952065" y="5924034"/>
            <a:ext cx="8297128" cy="1343518"/>
            <a:chOff x="17916259" y="978037"/>
            <a:chExt cx="8297128" cy="1343518"/>
          </a:xfrm>
        </p:grpSpPr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9C6DE97-17C1-4518-A974-0E28A1C87933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7" name="Tekstfelt 16">
              <a:extLst>
                <a:ext uri="{FF2B5EF4-FFF2-40B4-BE49-F238E27FC236}">
                  <a16:creationId xmlns:a16="http://schemas.microsoft.com/office/drawing/2014/main" id="{0B2483C6-FBFD-44F4-A78A-B38DC6023383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8" name="Tekstfelt 17">
              <a:extLst>
                <a:ext uri="{FF2B5EF4-FFF2-40B4-BE49-F238E27FC236}">
                  <a16:creationId xmlns:a16="http://schemas.microsoft.com/office/drawing/2014/main" id="{974CE7B2-707C-446F-918E-EBB9827BE6D6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183051A8-9DB7-40A3-A67A-8BD2A515A8B3}"/>
              </a:ext>
            </a:extLst>
          </p:cNvPr>
          <p:cNvGrpSpPr/>
          <p:nvPr/>
        </p:nvGrpSpPr>
        <p:grpSpPr>
          <a:xfrm rot="19163872">
            <a:off x="19289877" y="12676342"/>
            <a:ext cx="9291704" cy="1343518"/>
            <a:chOff x="17617972" y="978037"/>
            <a:chExt cx="8595415" cy="1343518"/>
          </a:xfrm>
        </p:grpSpPr>
        <p:sp>
          <p:nvSpPr>
            <p:cNvPr id="20" name="Tekstfelt 19">
              <a:extLst>
                <a:ext uri="{FF2B5EF4-FFF2-40B4-BE49-F238E27FC236}">
                  <a16:creationId xmlns:a16="http://schemas.microsoft.com/office/drawing/2014/main" id="{2BF74EF1-CEB7-4FA2-BB22-19467792B38B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1" name="Tekstfelt 20">
              <a:extLst>
                <a:ext uri="{FF2B5EF4-FFF2-40B4-BE49-F238E27FC236}">
                  <a16:creationId xmlns:a16="http://schemas.microsoft.com/office/drawing/2014/main" id="{5BC694BA-F375-465B-A22F-3CF6FAB2ACA8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2" name="Tekstfelt 21">
              <a:extLst>
                <a:ext uri="{FF2B5EF4-FFF2-40B4-BE49-F238E27FC236}">
                  <a16:creationId xmlns:a16="http://schemas.microsoft.com/office/drawing/2014/main" id="{7E3817EB-D1A8-4DC2-8924-4728D179FC43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660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203180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endParaRPr lang="de-DE" sz="13651" dirty="0"/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1383127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820073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endParaRPr lang="de-DE" sz="13651" dirty="0"/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9532786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5774882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341824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endParaRPr lang="de-DE" sz="13651" dirty="0"/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081286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1017252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510545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endParaRPr lang="de-DE" sz="13651" dirty="0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7385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9DCE1849-ADAC-4CA4-A0BD-B9DE6747C2B5}"/>
              </a:ext>
            </a:extLst>
          </p:cNvPr>
          <p:cNvSpPr txBox="1"/>
          <p:nvPr/>
        </p:nvSpPr>
        <p:spPr>
          <a:xfrm>
            <a:off x="3914242" y="2628340"/>
            <a:ext cx="19770203" cy="21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3651" dirty="0"/>
              <a:t>Forslag til spørgsmål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1C0FCA-80F1-4E81-9C88-399C52EFC38A}"/>
              </a:ext>
            </a:extLst>
          </p:cNvPr>
          <p:cNvSpPr txBox="1"/>
          <p:nvPr/>
        </p:nvSpPr>
        <p:spPr>
          <a:xfrm>
            <a:off x="3914242" y="5927580"/>
            <a:ext cx="22187722" cy="10595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”</a:t>
            </a:r>
            <a:r>
              <a:rPr lang="da-DK" sz="11376" dirty="0" err="1"/>
              <a:t>ich</a:t>
            </a:r>
            <a:r>
              <a:rPr lang="da-DK" sz="11376" dirty="0"/>
              <a:t> hatte”?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hedder ental på latin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Hvad betyder ordet pluralis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Hvilken person er ”</a:t>
            </a:r>
            <a:r>
              <a:rPr lang="da-DK" sz="11376" dirty="0" err="1"/>
              <a:t>ich</a:t>
            </a:r>
            <a:r>
              <a:rPr lang="da-DK" sz="11376" dirty="0"/>
              <a:t> hatte”?</a:t>
            </a:r>
          </a:p>
          <a:p>
            <a:pPr marL="1130656" indent="-1130656">
              <a:buFont typeface="Arial" panose="020B0604020202020204" pitchFamily="34" charset="0"/>
              <a:buChar char="•"/>
            </a:pPr>
            <a:r>
              <a:rPr lang="da-DK" sz="11376" dirty="0"/>
              <a:t>Hvordan siger du ”Jeg havde katten”?</a:t>
            </a:r>
          </a:p>
        </p:txBody>
      </p:sp>
    </p:spTree>
    <p:extLst>
      <p:ext uri="{BB962C8B-B14F-4D97-AF65-F5344CB8AC3E}">
        <p14:creationId xmlns:p14="http://schemas.microsoft.com/office/powerpoint/2010/main" val="169026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endParaRPr lang="de-DE" sz="13651" dirty="0"/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772757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endParaRPr lang="de-DE" sz="13651" dirty="0"/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605900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07780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484226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316243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endParaRPr lang="de-DE" sz="13651" dirty="0"/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179970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endParaRPr lang="de-DE" sz="13651" dirty="0"/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singularis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1353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3651" dirty="0"/>
          </a:p>
          <a:p>
            <a:r>
              <a:rPr lang="de-DE" sz="13651" dirty="0"/>
              <a:t>wart</a:t>
            </a:r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370619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B7AB96F6-506B-4D56-BD30-E3F7BEC831B0}"/>
              </a:ext>
            </a:extLst>
          </p:cNvPr>
          <p:cNvSpPr txBox="1"/>
          <p:nvPr/>
        </p:nvSpPr>
        <p:spPr>
          <a:xfrm>
            <a:off x="5783194" y="423411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ich</a:t>
            </a:r>
          </a:p>
          <a:p>
            <a:pPr algn="r"/>
            <a:r>
              <a:rPr lang="de-DE" sz="13651" dirty="0"/>
              <a:t>du</a:t>
            </a:r>
          </a:p>
          <a:p>
            <a:pPr algn="r"/>
            <a:r>
              <a:rPr lang="de-DE" sz="13651" dirty="0"/>
              <a:t>er/sie/es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2618AEED-12BD-4521-8591-B2191AD7FBCF}"/>
              </a:ext>
            </a:extLst>
          </p:cNvPr>
          <p:cNvSpPr txBox="1"/>
          <p:nvPr/>
        </p:nvSpPr>
        <p:spPr>
          <a:xfrm>
            <a:off x="5783194" y="11248271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3651" dirty="0"/>
              <a:t>wir</a:t>
            </a:r>
          </a:p>
          <a:p>
            <a:pPr algn="r"/>
            <a:r>
              <a:rPr lang="de-DE" sz="13651" dirty="0"/>
              <a:t>ihr</a:t>
            </a:r>
          </a:p>
          <a:p>
            <a:pPr algn="r"/>
            <a:r>
              <a:rPr lang="de-DE" sz="13651" dirty="0"/>
              <a:t>sie/ Sie</a:t>
            </a:r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15991890-0C55-4A8E-80E6-5BC5DF930A5A}"/>
              </a:ext>
            </a:extLst>
          </p:cNvPr>
          <p:cNvCxnSpPr>
            <a:cxnSpLocks/>
          </p:cNvCxnSpPr>
          <p:nvPr/>
        </p:nvCxnSpPr>
        <p:spPr>
          <a:xfrm>
            <a:off x="3609982" y="11001583"/>
            <a:ext cx="18090293" cy="0"/>
          </a:xfrm>
          <a:prstGeom prst="line">
            <a:avLst/>
          </a:prstGeom>
          <a:ln w="1714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felt 10">
            <a:extLst>
              <a:ext uri="{FF2B5EF4-FFF2-40B4-BE49-F238E27FC236}">
                <a16:creationId xmlns:a16="http://schemas.microsoft.com/office/drawing/2014/main" id="{8EE4FCAB-BD9E-4423-BD6E-109EC5BF27C8}"/>
              </a:ext>
            </a:extLst>
          </p:cNvPr>
          <p:cNvSpPr txBox="1"/>
          <p:nvPr/>
        </p:nvSpPr>
        <p:spPr>
          <a:xfrm>
            <a:off x="13498976" y="4220408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</a:t>
            </a:r>
          </a:p>
          <a:p>
            <a:r>
              <a:rPr lang="de-DE" sz="13651" dirty="0"/>
              <a:t>warst</a:t>
            </a:r>
          </a:p>
          <a:p>
            <a:r>
              <a:rPr lang="de-DE" sz="13651" dirty="0"/>
              <a:t>war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F4DA6D94-7690-4DB5-ABEF-39197FFEA243}"/>
              </a:ext>
            </a:extLst>
          </p:cNvPr>
          <p:cNvSpPr txBox="1"/>
          <p:nvPr/>
        </p:nvSpPr>
        <p:spPr>
          <a:xfrm>
            <a:off x="13498976" y="11252274"/>
            <a:ext cx="6619404" cy="6393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651" dirty="0"/>
              <a:t>waren</a:t>
            </a:r>
          </a:p>
          <a:p>
            <a:endParaRPr lang="de-DE" sz="13651" dirty="0"/>
          </a:p>
          <a:p>
            <a:r>
              <a:rPr lang="de-DE" sz="13651" dirty="0"/>
              <a:t>waren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78EF8B6F-EC82-4972-8A15-CF01581161A5}"/>
              </a:ext>
            </a:extLst>
          </p:cNvPr>
          <p:cNvSpPr txBox="1"/>
          <p:nvPr/>
        </p:nvSpPr>
        <p:spPr>
          <a:xfrm>
            <a:off x="19513661" y="19499084"/>
            <a:ext cx="7873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7200" i="1" dirty="0">
                <a:solidFill>
                  <a:srgbClr val="0070C0"/>
                </a:solidFill>
              </a:rPr>
              <a:t>www.trine-evald.dk</a:t>
            </a:r>
          </a:p>
        </p:txBody>
      </p: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AD84BCB8-D776-4345-A987-2BC0DACF98C7}"/>
              </a:ext>
            </a:extLst>
          </p:cNvPr>
          <p:cNvGrpSpPr/>
          <p:nvPr/>
        </p:nvGrpSpPr>
        <p:grpSpPr>
          <a:xfrm rot="19163872">
            <a:off x="19099248" y="6020815"/>
            <a:ext cx="8297128" cy="1343518"/>
            <a:chOff x="17916259" y="978037"/>
            <a:chExt cx="8297128" cy="1343518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11997896-78E3-4E52-B17F-641B04FE2260}"/>
                </a:ext>
              </a:extLst>
            </p:cNvPr>
            <p:cNvSpPr txBox="1"/>
            <p:nvPr/>
          </p:nvSpPr>
          <p:spPr>
            <a:xfrm>
              <a:off x="17916259" y="978037"/>
              <a:ext cx="2475675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ental</a:t>
              </a:r>
            </a:p>
          </p:txBody>
        </p:sp>
        <p:sp>
          <p:nvSpPr>
            <p:cNvPr id="15" name="Tekstfelt 14">
              <a:extLst>
                <a:ext uri="{FF2B5EF4-FFF2-40B4-BE49-F238E27FC236}">
                  <a16:creationId xmlns:a16="http://schemas.microsoft.com/office/drawing/2014/main" id="{578151A3-42E6-4029-A17D-0C54C5BD3337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16" name="Tekstfelt 15">
              <a:extLst>
                <a:ext uri="{FF2B5EF4-FFF2-40B4-BE49-F238E27FC236}">
                  <a16:creationId xmlns:a16="http://schemas.microsoft.com/office/drawing/2014/main" id="{7C2D1877-EE35-4C87-B213-25B4BAAA8922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a-DK" sz="7914" dirty="0"/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8A0AD0A4-895B-4542-8702-E1413351E179}"/>
              </a:ext>
            </a:extLst>
          </p:cNvPr>
          <p:cNvGrpSpPr/>
          <p:nvPr/>
        </p:nvGrpSpPr>
        <p:grpSpPr>
          <a:xfrm rot="19163872">
            <a:off x="19437060" y="12773123"/>
            <a:ext cx="9291704" cy="1343518"/>
            <a:chOff x="17617972" y="978037"/>
            <a:chExt cx="8595415" cy="1343518"/>
          </a:xfrm>
        </p:grpSpPr>
        <p:sp>
          <p:nvSpPr>
            <p:cNvPr id="24" name="Tekstfelt 23">
              <a:extLst>
                <a:ext uri="{FF2B5EF4-FFF2-40B4-BE49-F238E27FC236}">
                  <a16:creationId xmlns:a16="http://schemas.microsoft.com/office/drawing/2014/main" id="{17AB45B6-084A-41B1-AC98-C43F2C3313C3}"/>
                </a:ext>
              </a:extLst>
            </p:cNvPr>
            <p:cNvSpPr txBox="1"/>
            <p:nvPr/>
          </p:nvSpPr>
          <p:spPr>
            <a:xfrm>
              <a:off x="17617972" y="978037"/>
              <a:ext cx="2773962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flertal</a:t>
              </a:r>
            </a:p>
          </p:txBody>
        </p:sp>
        <p:sp>
          <p:nvSpPr>
            <p:cNvPr id="25" name="Tekstfelt 24">
              <a:extLst>
                <a:ext uri="{FF2B5EF4-FFF2-40B4-BE49-F238E27FC236}">
                  <a16:creationId xmlns:a16="http://schemas.microsoft.com/office/drawing/2014/main" id="{835B0445-4ECE-42EB-8D49-AB9E280A19CE}"/>
                </a:ext>
              </a:extLst>
            </p:cNvPr>
            <p:cNvSpPr txBox="1"/>
            <p:nvPr/>
          </p:nvSpPr>
          <p:spPr>
            <a:xfrm>
              <a:off x="20377427" y="1008039"/>
              <a:ext cx="809154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=</a:t>
              </a:r>
            </a:p>
          </p:txBody>
        </p:sp>
        <p:sp>
          <p:nvSpPr>
            <p:cNvPr id="26" name="Tekstfelt 25">
              <a:extLst>
                <a:ext uri="{FF2B5EF4-FFF2-40B4-BE49-F238E27FC236}">
                  <a16:creationId xmlns:a16="http://schemas.microsoft.com/office/drawing/2014/main" id="{EC6CF6C9-88C0-49F1-9213-2AF67C6D0607}"/>
                </a:ext>
              </a:extLst>
            </p:cNvPr>
            <p:cNvSpPr txBox="1"/>
            <p:nvPr/>
          </p:nvSpPr>
          <p:spPr>
            <a:xfrm>
              <a:off x="21406847" y="1011325"/>
              <a:ext cx="4806540" cy="1310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7914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FDCAC8F1-354C-4611-9B58-8476A66FB8A1}"/>
              </a:ext>
            </a:extLst>
          </p:cNvPr>
          <p:cNvSpPr txBox="1"/>
          <p:nvPr/>
        </p:nvSpPr>
        <p:spPr>
          <a:xfrm>
            <a:off x="1" y="-449"/>
            <a:ext cx="9004031" cy="2831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935" b="1" dirty="0"/>
              <a:t>Opgaver til hver elev: 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Sig remsen</a:t>
            </a:r>
          </a:p>
          <a:p>
            <a:pPr marL="847992" indent="-847992">
              <a:buFont typeface="Arial" panose="020B0604020202020204" pitchFamily="34" charset="0"/>
              <a:buChar char="•"/>
            </a:pPr>
            <a:r>
              <a:rPr lang="da-DK" sz="5935" dirty="0"/>
              <a:t>Svar på et spørgsmål</a:t>
            </a:r>
          </a:p>
        </p:txBody>
      </p:sp>
    </p:spTree>
    <p:extLst>
      <p:ext uri="{BB962C8B-B14F-4D97-AF65-F5344CB8AC3E}">
        <p14:creationId xmlns:p14="http://schemas.microsoft.com/office/powerpoint/2010/main" val="2783853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1212</Words>
  <Application>Microsoft Office PowerPoint</Application>
  <PresentationFormat>Brugerdefineret</PresentationFormat>
  <Paragraphs>644</Paragraphs>
  <Slides>32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20</cp:revision>
  <dcterms:created xsi:type="dcterms:W3CDTF">2018-05-29T12:29:44Z</dcterms:created>
  <dcterms:modified xsi:type="dcterms:W3CDTF">2020-01-11T20:02:25Z</dcterms:modified>
</cp:coreProperties>
</file>