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65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20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1344" y="-12"/>
      </p:cViewPr>
      <p:guideLst>
        <p:guide orient="horz" pos="6520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898BD-CDFC-4C43-ADEB-BAD2FD531BB4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102B4-1AB3-4B4C-A20E-930E16BEE2E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026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11-01-2020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32514" y="57799"/>
            <a:ext cx="9767454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i="1" dirty="0" err="1">
                <a:solidFill>
                  <a:srgbClr val="00B050"/>
                </a:solidFill>
              </a:rPr>
              <a:t>sein</a:t>
            </a:r>
            <a:r>
              <a:rPr lang="da-DK" sz="13651" i="1" dirty="0">
                <a:solidFill>
                  <a:srgbClr val="00B050"/>
                </a:solidFill>
              </a:rPr>
              <a:t> i nutid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" name="Tekstfelt 1">
            <a:extLst>
              <a:ext uri="{FF2B5EF4-FFF2-40B4-BE49-F238E27FC236}">
                <a16:creationId xmlns:a16="http://schemas.microsoft.com/office/drawing/2014/main" id="{2E54450C-D4CA-4A85-84D4-5AFF3DC0B05A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94507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2067033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endParaRPr lang="de-DE" sz="13651" dirty="0"/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2034550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243556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4128777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429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53523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1457702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536445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147858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endParaRPr lang="de-DE" sz="13651" dirty="0"/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605042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23786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3914242" y="2628340"/>
            <a:ext cx="19770203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dirty="0"/>
              <a:t>Forslag til 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D1C0FCA-80F1-4E81-9C88-399C52EFC38A}"/>
              </a:ext>
            </a:extLst>
          </p:cNvPr>
          <p:cNvSpPr txBox="1"/>
          <p:nvPr/>
        </p:nvSpPr>
        <p:spPr>
          <a:xfrm>
            <a:off x="3914242" y="5927580"/>
            <a:ext cx="22187722" cy="8845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”</a:t>
            </a:r>
            <a:r>
              <a:rPr lang="da-DK" sz="11376" dirty="0" err="1"/>
              <a:t>ich</a:t>
            </a:r>
            <a:r>
              <a:rPr lang="da-DK" sz="11376" dirty="0"/>
              <a:t> bin”?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hedder ental på latin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Hvad betyder ordet pluralis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Hvilken person er ”</a:t>
            </a:r>
            <a:r>
              <a:rPr lang="da-DK" sz="11376" dirty="0" err="1"/>
              <a:t>ich</a:t>
            </a:r>
            <a:r>
              <a:rPr lang="da-DK" sz="11376" dirty="0"/>
              <a:t> bin”?</a:t>
            </a:r>
          </a:p>
          <a:p>
            <a:pPr marL="1130656" indent="-1130656">
              <a:buFont typeface="Arial" panose="020B0604020202020204" pitchFamily="34" charset="0"/>
              <a:buChar char="•"/>
            </a:pPr>
            <a:r>
              <a:rPr lang="da-DK" sz="11376" dirty="0"/>
              <a:t>Hvordan siger du ”Jeg er glad”?</a:t>
            </a:r>
          </a:p>
        </p:txBody>
      </p:sp>
    </p:spTree>
    <p:extLst>
      <p:ext uri="{BB962C8B-B14F-4D97-AF65-F5344CB8AC3E}">
        <p14:creationId xmlns:p14="http://schemas.microsoft.com/office/powerpoint/2010/main" val="1690262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endParaRPr lang="de-DE" sz="13651" dirty="0"/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447412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622864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86623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endParaRPr lang="de-DE" sz="13651" dirty="0"/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4179006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841389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endParaRPr lang="de-DE" sz="13651" dirty="0"/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2730628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endParaRPr lang="de-DE" sz="13651" dirty="0"/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2919178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endParaRPr lang="de-DE" sz="13651" dirty="0"/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5433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6791290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39756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endParaRPr lang="de-DE" sz="13651" dirty="0"/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141567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654135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a-DK" sz="7914" dirty="0"/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56152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endParaRPr lang="de-DE" sz="13651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67856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72964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endParaRPr lang="de-DE" sz="13651" dirty="0"/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08815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3651" dirty="0"/>
          </a:p>
          <a:p>
            <a:r>
              <a:rPr lang="de-DE" sz="13651" dirty="0"/>
              <a:t>seid</a:t>
            </a:r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2075407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r>
              <a:rPr lang="de-DE" sz="13651" dirty="0"/>
              <a:t>seid</a:t>
            </a:r>
          </a:p>
          <a:p>
            <a:endParaRPr lang="de-DE" sz="13651" dirty="0"/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1736946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B7AB96F6-506B-4D56-BD30-E3F7BEC831B0}"/>
              </a:ext>
            </a:extLst>
          </p:cNvPr>
          <p:cNvSpPr txBox="1"/>
          <p:nvPr/>
        </p:nvSpPr>
        <p:spPr>
          <a:xfrm>
            <a:off x="7196350" y="435879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ich</a:t>
            </a:r>
          </a:p>
          <a:p>
            <a:pPr algn="r"/>
            <a:r>
              <a:rPr lang="de-DE" sz="13651" dirty="0"/>
              <a:t>du</a:t>
            </a:r>
          </a:p>
          <a:p>
            <a:pPr algn="r"/>
            <a:r>
              <a:rPr lang="de-DE" sz="13651" dirty="0"/>
              <a:t>er/sie/es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618AEED-12BD-4521-8591-B2191AD7FBCF}"/>
              </a:ext>
            </a:extLst>
          </p:cNvPr>
          <p:cNvSpPr txBox="1"/>
          <p:nvPr/>
        </p:nvSpPr>
        <p:spPr>
          <a:xfrm>
            <a:off x="7196350" y="11372955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651" dirty="0"/>
              <a:t>wir</a:t>
            </a:r>
          </a:p>
          <a:p>
            <a:pPr algn="r"/>
            <a:r>
              <a:rPr lang="de-DE" sz="13651" dirty="0"/>
              <a:t>ihr</a:t>
            </a:r>
          </a:p>
          <a:p>
            <a:pPr algn="r"/>
            <a:r>
              <a:rPr lang="de-DE" sz="13651" dirty="0"/>
              <a:t>sie/ Sie</a:t>
            </a:r>
          </a:p>
        </p:txBody>
      </p: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15991890-0C55-4A8E-80E6-5BC5DF930A5A}"/>
              </a:ext>
            </a:extLst>
          </p:cNvPr>
          <p:cNvCxnSpPr>
            <a:cxnSpLocks/>
          </p:cNvCxnSpPr>
          <p:nvPr/>
        </p:nvCxnSpPr>
        <p:spPr>
          <a:xfrm>
            <a:off x="4482806" y="11126267"/>
            <a:ext cx="18090293" cy="0"/>
          </a:xfrm>
          <a:prstGeom prst="line">
            <a:avLst/>
          </a:prstGeom>
          <a:ln w="171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>
            <a:extLst>
              <a:ext uri="{FF2B5EF4-FFF2-40B4-BE49-F238E27FC236}">
                <a16:creationId xmlns:a16="http://schemas.microsoft.com/office/drawing/2014/main" id="{8EE4FCAB-BD9E-4423-BD6E-109EC5BF27C8}"/>
              </a:ext>
            </a:extLst>
          </p:cNvPr>
          <p:cNvSpPr txBox="1"/>
          <p:nvPr/>
        </p:nvSpPr>
        <p:spPr>
          <a:xfrm>
            <a:off x="14912132" y="4345092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bin</a:t>
            </a:r>
          </a:p>
          <a:p>
            <a:r>
              <a:rPr lang="de-DE" sz="13651" dirty="0"/>
              <a:t>bist</a:t>
            </a:r>
          </a:p>
          <a:p>
            <a:r>
              <a:rPr lang="de-DE" sz="13651" dirty="0"/>
              <a:t>ist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4DA6D94-7690-4DB5-ABEF-39197FFEA243}"/>
              </a:ext>
            </a:extLst>
          </p:cNvPr>
          <p:cNvSpPr txBox="1"/>
          <p:nvPr/>
        </p:nvSpPr>
        <p:spPr>
          <a:xfrm>
            <a:off x="14912132" y="11376958"/>
            <a:ext cx="6619404" cy="6393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651" dirty="0"/>
              <a:t>sind</a:t>
            </a:r>
          </a:p>
          <a:p>
            <a:endParaRPr lang="de-DE" sz="13651" dirty="0"/>
          </a:p>
          <a:p>
            <a:r>
              <a:rPr lang="de-DE" sz="13651" dirty="0"/>
              <a:t>sind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00B050"/>
                </a:solidFill>
              </a:rPr>
              <a:t>www.trine-evald.dk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2714F7C0-95D0-4BB0-A404-62E18EAD20AD}"/>
              </a:ext>
            </a:extLst>
          </p:cNvPr>
          <p:cNvGrpSpPr/>
          <p:nvPr/>
        </p:nvGrpSpPr>
        <p:grpSpPr>
          <a:xfrm rot="19163872">
            <a:off x="19099248" y="6020815"/>
            <a:ext cx="8297128" cy="1343518"/>
            <a:chOff x="17916259" y="978037"/>
            <a:chExt cx="8297128" cy="1343518"/>
          </a:xfrm>
        </p:grpSpPr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61C460B1-7125-48E0-A5CC-3A5B64C7C7E0}"/>
                </a:ext>
              </a:extLst>
            </p:cNvPr>
            <p:cNvSpPr txBox="1"/>
            <p:nvPr/>
          </p:nvSpPr>
          <p:spPr>
            <a:xfrm>
              <a:off x="17916259" y="978037"/>
              <a:ext cx="2475675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ental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FF7C7C9-5305-424D-B5A6-D6A2B84D7B7D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7CF72FF2-E58A-4BA8-8390-D9D388696960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singularis</a:t>
              </a: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4117CC7D-E515-4F01-B083-2B99A4E76876}"/>
              </a:ext>
            </a:extLst>
          </p:cNvPr>
          <p:cNvGrpSpPr/>
          <p:nvPr/>
        </p:nvGrpSpPr>
        <p:grpSpPr>
          <a:xfrm rot="19163872">
            <a:off x="19437060" y="12773123"/>
            <a:ext cx="9291704" cy="1343518"/>
            <a:chOff x="17617972" y="978037"/>
            <a:chExt cx="8595415" cy="1343518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FCF842E6-6C56-4DA9-98A8-9CBFE5FEF8CA}"/>
                </a:ext>
              </a:extLst>
            </p:cNvPr>
            <p:cNvSpPr txBox="1"/>
            <p:nvPr/>
          </p:nvSpPr>
          <p:spPr>
            <a:xfrm>
              <a:off x="17617972" y="978037"/>
              <a:ext cx="2773962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flertal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B0B60629-9E7F-4445-8F7C-56FF8BFADFC3}"/>
                </a:ext>
              </a:extLst>
            </p:cNvPr>
            <p:cNvSpPr txBox="1"/>
            <p:nvPr/>
          </p:nvSpPr>
          <p:spPr>
            <a:xfrm>
              <a:off x="20377427" y="1008039"/>
              <a:ext cx="809154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=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095FB088-F757-4396-9A8C-226E8B9D7CCB}"/>
                </a:ext>
              </a:extLst>
            </p:cNvPr>
            <p:cNvSpPr txBox="1"/>
            <p:nvPr/>
          </p:nvSpPr>
          <p:spPr>
            <a:xfrm>
              <a:off x="21406847" y="1011325"/>
              <a:ext cx="4806540" cy="1310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7914" dirty="0"/>
                <a:t>pluralis</a:t>
              </a:r>
            </a:p>
          </p:txBody>
        </p:sp>
      </p:grpSp>
      <p:sp>
        <p:nvSpPr>
          <p:cNvPr id="22" name="Tekstfelt 21">
            <a:extLst>
              <a:ext uri="{FF2B5EF4-FFF2-40B4-BE49-F238E27FC236}">
                <a16:creationId xmlns:a16="http://schemas.microsoft.com/office/drawing/2014/main" id="{D0894DB6-3188-4D44-8CDD-1E17A1272E23}"/>
              </a:ext>
            </a:extLst>
          </p:cNvPr>
          <p:cNvSpPr txBox="1"/>
          <p:nvPr/>
        </p:nvSpPr>
        <p:spPr>
          <a:xfrm>
            <a:off x="0" y="-113565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323C6062-8BBB-4A01-A2F0-7184BE5A3F99}"/>
              </a:ext>
            </a:extLst>
          </p:cNvPr>
          <p:cNvSpPr txBox="1"/>
          <p:nvPr/>
        </p:nvSpPr>
        <p:spPr>
          <a:xfrm rot="19015866">
            <a:off x="12531333" y="9258201"/>
            <a:ext cx="3491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b="1" dirty="0">
                <a:solidFill>
                  <a:srgbClr val="FF0000"/>
                </a:solidFill>
              </a:rPr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318307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1205</Words>
  <Application>Microsoft Office PowerPoint</Application>
  <PresentationFormat>Brugerdefineret</PresentationFormat>
  <Paragraphs>665</Paragraphs>
  <Slides>31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20</cp:revision>
  <dcterms:created xsi:type="dcterms:W3CDTF">2018-05-29T12:29:44Z</dcterms:created>
  <dcterms:modified xsi:type="dcterms:W3CDTF">2020-01-11T19:56:14Z</dcterms:modified>
</cp:coreProperties>
</file>