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382" r:id="rId2"/>
    <p:sldId id="256" r:id="rId3"/>
    <p:sldId id="259" r:id="rId4"/>
    <p:sldId id="348" r:id="rId5"/>
    <p:sldId id="349" r:id="rId6"/>
    <p:sldId id="350" r:id="rId7"/>
    <p:sldId id="352" r:id="rId8"/>
    <p:sldId id="353" r:id="rId9"/>
    <p:sldId id="354" r:id="rId10"/>
    <p:sldId id="355" r:id="rId11"/>
    <p:sldId id="356" r:id="rId12"/>
    <p:sldId id="358" r:id="rId13"/>
    <p:sldId id="357" r:id="rId14"/>
    <p:sldId id="359" r:id="rId15"/>
    <p:sldId id="362" r:id="rId16"/>
    <p:sldId id="363" r:id="rId17"/>
    <p:sldId id="364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8" r:id="rId30"/>
    <p:sldId id="379" r:id="rId31"/>
    <p:sldId id="380" r:id="rId32"/>
    <p:sldId id="360" r:id="rId33"/>
    <p:sldId id="361" r:id="rId34"/>
    <p:sldId id="365" r:id="rId35"/>
    <p:sldId id="377" r:id="rId36"/>
    <p:sldId id="38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3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22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63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5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0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9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31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5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7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9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7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8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70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0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4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8" cy="1320802"/>
          </a:xfrm>
        </p:spPr>
        <p:txBody>
          <a:bodyPr>
            <a:noAutofit/>
          </a:bodyPr>
          <a:lstStyle/>
          <a:p>
            <a:r>
              <a:rPr lang="da-DK" sz="9600" dirty="0">
                <a:latin typeface="Comic Sans MS" panose="030F0702030302020204" pitchFamily="66" charset="0"/>
              </a:rPr>
              <a:t>ä og ö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309203-26F8-4F28-ACD5-DB560D82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781417-10E0-41CB-B3BD-3E0336BC5FE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2294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schön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smuk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4D62406-78E0-45A2-B7D0-AF1F1D88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1D4C23-A574-468E-8807-40F08543F9B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74425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Dörfer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Landsbyer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10AEDC-D806-4B39-AA94-DFAA4CC4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916DB9-40A1-4BB2-A5D1-D629EEFEF2F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18532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388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ö og ä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Dörfer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Landsbyer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BB05F06B-383C-4F07-BDF4-1F004532780E}"/>
              </a:ext>
            </a:extLst>
          </p:cNvPr>
          <p:cNvSpPr txBox="1"/>
          <p:nvPr/>
        </p:nvSpPr>
        <p:spPr>
          <a:xfrm rot="20517006">
            <a:off x="269569" y="2938196"/>
            <a:ext cx="11993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Bitte einen kühlen Kopf bewahren!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3064141-D2E8-43D8-9979-C4B57079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09684AA-00E0-4FAC-A890-BCB9FB4E350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7077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In Dänemark sind keine Eisbären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I Danmark er ingen isbjørne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801117-C892-4CB1-B950-752D6A19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D129C9-DDB2-4B57-9C40-C5AA1F4DC598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01232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Fahrräder und Papierkörbe sind gute Wörter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Cykler og papirkurve er gode ord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924375E-5F86-4840-AA69-78810B98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7B14766-8749-4C77-AD86-8B966156AB2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18185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Worträtzel haben oft Lösungswörter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Krydsord har ofte løsningsord 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32B6A0F-F3E5-4EC3-AFBE-E8F5FA64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770B7-DFAF-480C-9F87-926584249251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9954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Dörfer und Kängurus sind überhaupt nicht ähnlich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27647" y="5285824"/>
            <a:ext cx="1053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>
                <a:latin typeface="Comic Sans MS" panose="030F0702030302020204" pitchFamily="66" charset="0"/>
              </a:rPr>
              <a:t>Landsbyer og kænguruer er overhovedet ikke ens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6E0556-76A5-45E1-AEFB-2F9AC6BE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A09623-57EB-49C6-9DD0-5A31D40B2DE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11550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Eichhörnchen sind nicht besonders gefährlich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Egern er ikke synderlig farlige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5D186E-3CA3-467A-AC19-CCF8B176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A38766-9619-41B0-AACC-544A47C1214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90591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Ich habe gehört, dass du sehr schläfrig bist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Jeg har hørt, at du meget søvnig er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EB55F5-1529-4609-93C8-20397ED7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03ED58-012B-4DDB-AF26-EA3E3853841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00800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Eigenschaftswörter sind nämlich gute Wörter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574158" y="4775463"/>
            <a:ext cx="11045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Tillægsord er nemlig gode ord (egenskabsord)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AEB577-4EDE-458D-A7CE-6265386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60B8E6-D339-45A2-BF45-961A9EE282D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34486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1778002" cy="1320802"/>
          </a:xfrm>
        </p:spPr>
        <p:txBody>
          <a:bodyPr>
            <a:noAutofit/>
          </a:bodyPr>
          <a:lstStyle/>
          <a:p>
            <a:r>
              <a:rPr lang="da-DK" sz="9600" dirty="0">
                <a:latin typeface="Comic Sans MS" panose="030F0702030302020204" pitchFamily="66" charset="0"/>
              </a:rPr>
              <a:t>ä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CBA0D48-1AC4-4889-8229-73AA53D18D1D}"/>
              </a:ext>
            </a:extLst>
          </p:cNvPr>
          <p:cNvSpPr txBox="1"/>
          <p:nvPr/>
        </p:nvSpPr>
        <p:spPr>
          <a:xfrm>
            <a:off x="4665134" y="4304344"/>
            <a:ext cx="4834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>
                <a:latin typeface="Comic Sans MS" panose="030F0702030302020204" pitchFamily="66" charset="0"/>
              </a:rPr>
              <a:t>(en æ-lignende-lyd på den mere åbne tyske </a:t>
            </a:r>
            <a:r>
              <a:rPr lang="da-DK" sz="2400" dirty="0" err="1">
                <a:latin typeface="Comic Sans MS" panose="030F0702030302020204" pitchFamily="66" charset="0"/>
              </a:rPr>
              <a:t>a-lyd</a:t>
            </a:r>
            <a:r>
              <a:rPr lang="da-DK" sz="2400" dirty="0">
                <a:latin typeface="Comic Sans MS" panose="030F0702030302020204" pitchFamily="66" charset="0"/>
              </a:rPr>
              <a:t>)</a:t>
            </a:r>
            <a:endParaRPr lang="da-DK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309203-26F8-4F28-ACD5-DB560D82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781417-10E0-41CB-B3BD-3E0336BC5FEB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4284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Ärzte sahen einen Löwenkäfig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Lægerne så et løvebur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9D4FFEC-A0C0-42D5-9B19-7A98DE99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DF0FA5C-3865-45F9-8A42-6202988FF89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41362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Im März fanden wir nämlich keine Lösung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I marts fandt vi ingen løsning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3DBC4B-A976-4529-BF25-53569BF2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E43D960-0D9D-41AA-9181-78DB647AE332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13137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Ärztinnen fanden endlich die Marktplätze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000" dirty="0">
                <a:latin typeface="Comic Sans MS" panose="030F0702030302020204" pitchFamily="66" charset="0"/>
              </a:rPr>
              <a:t>Lægerne fandt endelig markedspladserne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59F624-BD2B-4517-83DD-1B555BA6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B7AE1F-4178-4396-B56E-AC441B730FA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539997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Wir wählen Seelöwen und Söhne über Mäuse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Vi vælger søløver og sønner over mus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98B9E3-BCF7-4DC1-899B-442D008F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785478-17D1-48E0-A9A4-2ABE05521C94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26667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Bist du schläfrig oder hast du Käse gewählt?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Er du søvnig eller har du valgt ost?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E409FAE-6C14-4173-8C16-9139DCEC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6CA03E-D6F7-46B2-A105-44D7F5AAF33A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622503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Ich bin natürlich keine Millionärin, aber ich suche eine Lösung.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27647" y="5425193"/>
            <a:ext cx="10536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800" dirty="0">
                <a:latin typeface="Comic Sans MS" panose="030F0702030302020204" pitchFamily="66" charset="0"/>
              </a:rPr>
              <a:t>Jeg er naturligvis ingen millionær, men jeg søger en løsning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4E65C7-B61D-4954-9921-C7110EBC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E07E00-9FAB-48C3-808D-298D4BC34D9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751141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Er hat eine größere Mitteilung für die Männer.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630023" y="5433049"/>
            <a:ext cx="10933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000" dirty="0">
                <a:latin typeface="Comic Sans MS" panose="030F0702030302020204" pitchFamily="66" charset="0"/>
              </a:rPr>
              <a:t>Han har en større meddelelse til mændene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17220E-4417-4ECA-B1E0-2A69BC55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D13AF-501F-4120-A117-138A65D67E2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075553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Viele Gärten blühen bis zum Frost.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Mange have blomstrer indtil frosten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CECC09F-0F2E-4044-B308-C6A2167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318C10-15ED-47A1-9995-F7FB917A5B0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3274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Eine Bärin und ein Bär sahen einige gefährliche Fledermäuse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27647" y="5391454"/>
            <a:ext cx="105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En bjørn og en bjørn så nogle farlige flagermus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B0B149B-4AF4-4576-80D1-91C435F5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A888F8-99F0-4B44-968D-9A5B82A43435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98433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Füchsinnen haben auch mehrere Eingänge.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Hunrævene har også flere indgange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E937021-9D64-4677-94D5-8D5D4C68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E0B6A7-70DD-42F6-BDBC-9D26E97F5C9C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2515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25714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Känguru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Kænguru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4B53E8-C5BF-41A3-9947-4C09E746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8DF4C1-1D8D-4A4F-B103-324F67FF9AF6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743417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Bundesländer haben nur Kängurus in den Zoos.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Delstaterne har kun kænguruer i zoos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B1FD190-38E2-49DC-97A2-1BC7BAA0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135CDE-C8BF-434D-8E2C-4141FF0781A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60475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Väter lieben Mütter, wie Eisbären Schnee lieben.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600" dirty="0">
                <a:latin typeface="Comic Sans MS" panose="030F0702030302020204" pitchFamily="66" charset="0"/>
              </a:rPr>
              <a:t>Fædre elsker mødre, som isbjørne elsker sne 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F70A90-FE84-4DBD-B973-FC78FA55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877B2AD-CC3E-4411-B094-9106D573B1F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21578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B</a:t>
            </a:r>
            <a:r>
              <a:rPr lang="de-DE" sz="6600" u="sng" dirty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äu</a:t>
            </a:r>
            <a:r>
              <a:rPr lang="de-DE" sz="6600" dirty="0">
                <a:latin typeface="Comic Sans MS" panose="030F0702030302020204" pitchFamily="66" charset="0"/>
              </a:rPr>
              <a:t>me haben viele Blätter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Træerne har mange blade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489C50-DC4E-47E3-A1F5-439E46C5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7B140A-6591-4417-BE93-AAC83F10492F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FC3DDC0-A176-4F5D-B64D-9056246C3745}"/>
              </a:ext>
            </a:extLst>
          </p:cNvPr>
          <p:cNvSpPr txBox="1"/>
          <p:nvPr/>
        </p:nvSpPr>
        <p:spPr>
          <a:xfrm>
            <a:off x="6641438" y="849132"/>
            <a:ext cx="4359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OBS: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äu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bliver en 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-lyd </a:t>
            </a:r>
            <a:r>
              <a:rPr lang="da-D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se også Udtale PP 07</a:t>
            </a:r>
          </a:p>
        </p:txBody>
      </p:sp>
    </p:spTree>
    <p:extLst>
      <p:ext uri="{BB962C8B-B14F-4D97-AF65-F5344CB8AC3E}">
        <p14:creationId xmlns:p14="http://schemas.microsoft.com/office/powerpoint/2010/main" val="2283723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Ich tr</a:t>
            </a:r>
            <a:r>
              <a:rPr lang="de-DE" sz="6600" u="sng" dirty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äu</a:t>
            </a:r>
            <a:r>
              <a:rPr lang="de-DE" sz="6600" dirty="0">
                <a:latin typeface="Comic Sans MS" panose="030F0702030302020204" pitchFamily="66" charset="0"/>
              </a:rPr>
              <a:t>me von einem Bilderrätsel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Jeg drømmer om en rebus (billedgåde)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75CDD57-0F51-4163-B1CB-05EE60C7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D6C91B-C9F4-4A45-826B-8798471B558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4DC919-A158-48D6-AD89-8D8823ED6E72}"/>
              </a:ext>
            </a:extLst>
          </p:cNvPr>
          <p:cNvSpPr txBox="1"/>
          <p:nvPr/>
        </p:nvSpPr>
        <p:spPr>
          <a:xfrm>
            <a:off x="6641438" y="849132"/>
            <a:ext cx="4359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OBS: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äu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bliver en 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-lyd </a:t>
            </a:r>
            <a:r>
              <a:rPr lang="da-D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se også Udtale PP 07</a:t>
            </a:r>
          </a:p>
        </p:txBody>
      </p:sp>
    </p:spTree>
    <p:extLst>
      <p:ext uri="{BB962C8B-B14F-4D97-AF65-F5344CB8AC3E}">
        <p14:creationId xmlns:p14="http://schemas.microsoft.com/office/powerpoint/2010/main" val="551996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M</a:t>
            </a:r>
            <a:r>
              <a:rPr lang="de-DE" sz="6600" u="sng" dirty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äu</a:t>
            </a:r>
            <a:r>
              <a:rPr lang="de-DE" sz="6600" dirty="0">
                <a:latin typeface="Comic Sans MS" panose="030F0702030302020204" pitchFamily="66" charset="0"/>
              </a:rPr>
              <a:t>se machen ein schreckliches Ger</a:t>
            </a:r>
            <a:r>
              <a:rPr lang="de-DE" sz="6600" u="sng" dirty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äu</a:t>
            </a:r>
            <a:r>
              <a:rPr lang="de-DE" sz="6600" dirty="0">
                <a:latin typeface="Comic Sans MS" panose="030F0702030302020204" pitchFamily="66" charset="0"/>
              </a:rPr>
              <a:t>sch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Musene laver en skrækkelig larm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797FCD-0327-477C-AB44-83F67029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76324-CE8B-431B-84B1-6CCF4251CA3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A5983CE-EFE3-4505-8AB2-5C17B31170FB}"/>
              </a:ext>
            </a:extLst>
          </p:cNvPr>
          <p:cNvSpPr txBox="1"/>
          <p:nvPr/>
        </p:nvSpPr>
        <p:spPr>
          <a:xfrm>
            <a:off x="6641438" y="849132"/>
            <a:ext cx="4359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OBS: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äu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bliver en 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-lyd </a:t>
            </a:r>
            <a:r>
              <a:rPr lang="da-D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se også Udtale PP 07</a:t>
            </a:r>
          </a:p>
        </p:txBody>
      </p:sp>
    </p:spTree>
    <p:extLst>
      <p:ext uri="{BB962C8B-B14F-4D97-AF65-F5344CB8AC3E}">
        <p14:creationId xmlns:p14="http://schemas.microsoft.com/office/powerpoint/2010/main" val="915461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>
                <a:latin typeface="Comic Sans MS" panose="030F0702030302020204" pitchFamily="66" charset="0"/>
              </a:rPr>
              <a:t>Die Rattenfänger haben auch M</a:t>
            </a:r>
            <a:r>
              <a:rPr lang="de-DE" sz="6600" u="sng" dirty="0">
                <a:uFill>
                  <a:solidFill>
                    <a:srgbClr val="FF0000"/>
                  </a:solidFill>
                </a:uFill>
                <a:latin typeface="Comic Sans MS" panose="030F0702030302020204" pitchFamily="66" charset="0"/>
              </a:rPr>
              <a:t>äu</a:t>
            </a:r>
            <a:r>
              <a:rPr lang="de-DE" sz="6600" dirty="0">
                <a:latin typeface="Comic Sans MS" panose="030F0702030302020204" pitchFamily="66" charset="0"/>
              </a:rPr>
              <a:t>se gefangen.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Rottefængerne har også fanget mus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30E63E84-7FEC-4753-926C-B1F02F08B963}"/>
              </a:ext>
            </a:extLst>
          </p:cNvPr>
          <p:cNvSpPr txBox="1"/>
          <p:nvPr/>
        </p:nvSpPr>
        <p:spPr>
          <a:xfrm>
            <a:off x="6641438" y="849132"/>
            <a:ext cx="4359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OBS: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äu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bliver en  </a:t>
            </a:r>
            <a:r>
              <a:rPr lang="da-DK" sz="2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eu</a:t>
            </a:r>
            <a:r>
              <a:rPr lang="da-DK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-lyd </a:t>
            </a:r>
            <a:r>
              <a:rPr lang="da-D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se også Udtale PP 07</a:t>
            </a:r>
          </a:p>
        </p:txBody>
      </p:sp>
    </p:spTree>
    <p:extLst>
      <p:ext uri="{BB962C8B-B14F-4D97-AF65-F5344CB8AC3E}">
        <p14:creationId xmlns:p14="http://schemas.microsoft.com/office/powerpoint/2010/main" val="1692252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5888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 og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6600" dirty="0" err="1">
                <a:latin typeface="Comic Sans MS" panose="030F0702030302020204" pitchFamily="66" charset="0"/>
              </a:rPr>
              <a:t>xxxx</a:t>
            </a:r>
            <a:r>
              <a:rPr lang="de-DE" sz="6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 err="1">
                <a:latin typeface="Comic Sans MS" panose="030F0702030302020204" pitchFamily="66" charset="0"/>
              </a:rPr>
              <a:t>xxxx</a:t>
            </a:r>
            <a:endParaRPr lang="da-DK" sz="4400" dirty="0">
              <a:latin typeface="Comic Sans MS" panose="030F0702030302020204" pitchFamily="66" charset="0"/>
            </a:endParaRP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5AC814-241F-4B12-A2F3-E53AB4A2A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C309D4-91AE-47C8-9388-DB1B5DD46E2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447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25714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Eingänge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Indgange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DA0B30-0365-47A9-B842-B7388734D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DEA9D4-7E5D-4F75-8266-1A72B0FAB8C1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83991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25714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Hauptstädte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Hovedstæder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470D955-A970-4C28-B9ED-19F8820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849C02-6106-41B7-9198-E7D642F20DF3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93235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ä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25714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hässlich </a:t>
            </a:r>
            <a:r>
              <a:rPr lang="de-DE" sz="4400" dirty="0" err="1">
                <a:latin typeface="Comic Sans MS" panose="030F0702030302020204" pitchFamily="66" charset="0"/>
              </a:rPr>
              <a:t>adj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7835705" y="5200764"/>
            <a:ext cx="361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dirty="0">
                <a:latin typeface="Comic Sans MS" panose="030F0702030302020204" pitchFamily="66" charset="0"/>
              </a:rPr>
              <a:t>hæslig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D6ABBD-7529-480A-B0B8-B6B0CE22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5317E7-B92C-4496-B133-FFF5D7EC8931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2220359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C66D0-430F-4CBA-B7B1-F1F424919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6600" dirty="0">
                <a:solidFill>
                  <a:schemeClr val="tx1"/>
                </a:solidFill>
                <a:latin typeface="Comic Sans MS" panose="030F0702030302020204" pitchFamily="66" charset="0"/>
              </a:rPr>
              <a:t>Øvelse af udtale</a:t>
            </a:r>
            <a:endParaRPr lang="da-DK" sz="6600" dirty="0">
              <a:latin typeface="Comic Sans MS" panose="030F0702030302020204" pitchFamily="66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C0206B-D1A1-4C52-A22C-3FBE56F3E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1778002" cy="1320802"/>
          </a:xfrm>
        </p:spPr>
        <p:txBody>
          <a:bodyPr>
            <a:noAutofit/>
          </a:bodyPr>
          <a:lstStyle/>
          <a:p>
            <a:r>
              <a:rPr lang="da-DK" sz="9600" dirty="0">
                <a:latin typeface="Comic Sans MS" panose="030F0702030302020204" pitchFamily="66" charset="0"/>
              </a:rPr>
              <a:t>ö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CBA0D48-1AC4-4889-8229-73AA53D18D1D}"/>
              </a:ext>
            </a:extLst>
          </p:cNvPr>
          <p:cNvSpPr txBox="1"/>
          <p:nvPr/>
        </p:nvSpPr>
        <p:spPr>
          <a:xfrm>
            <a:off x="4665134" y="4304344"/>
            <a:ext cx="483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2400" dirty="0">
                <a:latin typeface="Comic Sans MS" panose="030F0702030302020204" pitchFamily="66" charset="0"/>
              </a:rPr>
              <a:t>(en ø-lyd)</a:t>
            </a:r>
            <a:endParaRPr lang="da-DK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676EC-AE38-4099-B460-FC333E70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4BB1D4-03F6-4A9F-8617-56370E4151CD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87859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hören </a:t>
            </a:r>
            <a:r>
              <a:rPr lang="de-DE" sz="4400" dirty="0" err="1">
                <a:latin typeface="Comic Sans MS" panose="030F0702030302020204" pitchFamily="66" charset="0"/>
              </a:rPr>
              <a:t>vb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høre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2AA1FD-7C81-46C2-A1DB-11A50BB5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FAFF15-8EC5-44CA-84A1-EC1BC5D2D98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22764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2F655B91-DDC1-4D9B-AF14-8591E78B721C}"/>
              </a:ext>
            </a:extLst>
          </p:cNvPr>
          <p:cNvSpPr txBox="1"/>
          <p:nvPr/>
        </p:nvSpPr>
        <p:spPr>
          <a:xfrm>
            <a:off x="1320688" y="853760"/>
            <a:ext cx="4600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Comic Sans MS" panose="030F0702030302020204" pitchFamily="66" charset="0"/>
              </a:rPr>
              <a:t>Udtale af ö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90EB479-D345-47B7-9A21-92A9F4220DA6}"/>
              </a:ext>
            </a:extLst>
          </p:cNvPr>
          <p:cNvSpPr txBox="1"/>
          <p:nvPr/>
        </p:nvSpPr>
        <p:spPr>
          <a:xfrm>
            <a:off x="733306" y="2130028"/>
            <a:ext cx="1072538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dirty="0">
                <a:latin typeface="Comic Sans MS" panose="030F0702030302020204" pitchFamily="66" charset="0"/>
              </a:rPr>
              <a:t>Töpfe </a:t>
            </a:r>
            <a:r>
              <a:rPr lang="de-DE" sz="4400" dirty="0">
                <a:latin typeface="Comic Sans MS" panose="030F0702030302020204" pitchFamily="66" charset="0"/>
              </a:rPr>
              <a:t>sb</a:t>
            </a:r>
            <a:endParaRPr lang="de-DE" sz="9600" dirty="0">
              <a:latin typeface="Comic Sans MS" panose="030F0702030302020204" pitchFamily="66" charset="0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8C5A6B6-5313-4F48-A89E-2EC3EDCD0BAB}"/>
              </a:ext>
            </a:extLst>
          </p:cNvPr>
          <p:cNvSpPr txBox="1"/>
          <p:nvPr/>
        </p:nvSpPr>
        <p:spPr>
          <a:xfrm>
            <a:off x="818707" y="5222029"/>
            <a:ext cx="10536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4400" dirty="0">
                <a:latin typeface="Comic Sans MS" panose="030F0702030302020204" pitchFamily="66" charset="0"/>
              </a:rPr>
              <a:t>gryder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C094046-ED31-4CE1-86D9-D5ED5156B298}"/>
              </a:ext>
            </a:extLst>
          </p:cNvPr>
          <p:cNvCxnSpPr/>
          <p:nvPr/>
        </p:nvCxnSpPr>
        <p:spPr>
          <a:xfrm>
            <a:off x="1320688" y="1712573"/>
            <a:ext cx="9550623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EB07B5-EEC6-49C6-B463-71558F0D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694" y="6460320"/>
            <a:ext cx="1256940" cy="268026"/>
          </a:xfrm>
        </p:spPr>
        <p:txBody>
          <a:bodyPr/>
          <a:lstStyle/>
          <a:p>
            <a:r>
              <a:rPr lang="en-US" dirty="0">
                <a:solidFill>
                  <a:srgbClr val="221208"/>
                </a:solidFill>
              </a:rPr>
              <a:t>www.trine-evald.dk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8E7BDD-6448-4F58-836D-1D55F3939F09}"/>
              </a:ext>
            </a:extLst>
          </p:cNvPr>
          <p:cNvSpPr txBox="1">
            <a:spLocks/>
          </p:cNvSpPr>
          <p:nvPr/>
        </p:nvSpPr>
        <p:spPr>
          <a:xfrm>
            <a:off x="10813366" y="6477541"/>
            <a:ext cx="1256940" cy="268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21208"/>
                </a:solidFill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973983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s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1420</TotalTime>
  <Words>813</Words>
  <Application>Microsoft Office PowerPoint</Application>
  <PresentationFormat>Widescreen</PresentationFormat>
  <Paragraphs>182</Paragraphs>
  <Slides>36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Comic Sans MS</vt:lpstr>
      <vt:lpstr>Garamond</vt:lpstr>
      <vt:lpstr>Organisk</vt:lpstr>
      <vt:lpstr>Øvelse af udtale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Øvelse af udtale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Udtale oplæg</dc:title>
  <dc:creator>Trine Evald Jakobsen</dc:creator>
  <cp:lastModifiedBy>Trine Evald Jakobsen</cp:lastModifiedBy>
  <cp:revision>43</cp:revision>
  <cp:lastPrinted>2019-11-05T07:38:05Z</cp:lastPrinted>
  <dcterms:created xsi:type="dcterms:W3CDTF">2019-09-05T17:02:10Z</dcterms:created>
  <dcterms:modified xsi:type="dcterms:W3CDTF">2019-11-06T06:59:20Z</dcterms:modified>
</cp:coreProperties>
</file>