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348" r:id="rId2"/>
    <p:sldId id="256" r:id="rId3"/>
    <p:sldId id="259" r:id="rId4"/>
    <p:sldId id="302" r:id="rId5"/>
    <p:sldId id="303" r:id="rId6"/>
    <p:sldId id="304" r:id="rId7"/>
    <p:sldId id="301" r:id="rId8"/>
    <p:sldId id="260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4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92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0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767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899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19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525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373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711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22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7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0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63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23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68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7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91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5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6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C66D0-430F-4CBA-B7B1-F1F424919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Øvelse af udtale</a:t>
            </a:r>
            <a:endParaRPr lang="da-DK" sz="6600" dirty="0">
              <a:latin typeface="Comic Sans MS" panose="030F0702030302020204" pitchFamily="66" charset="0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DC0206B-D1A1-4C52-A22C-3FBE56F3E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a-DK" sz="9600" dirty="0" err="1">
                <a:latin typeface="Comic Sans MS" panose="030F0702030302020204" pitchFamily="66" charset="0"/>
              </a:rPr>
              <a:t>ei</a:t>
            </a:r>
            <a:r>
              <a:rPr lang="da-DK" sz="9600" dirty="0">
                <a:latin typeface="Comic Sans MS" panose="030F0702030302020204" pitchFamily="66" charset="0"/>
              </a:rPr>
              <a:t> og </a:t>
            </a:r>
            <a:r>
              <a:rPr lang="da-DK" sz="9600" dirty="0" err="1">
                <a:latin typeface="Comic Sans MS" panose="030F0702030302020204" pitchFamily="66" charset="0"/>
              </a:rPr>
              <a:t>ie</a:t>
            </a:r>
            <a:endParaRPr lang="da-DK" sz="9600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AA5A6-CB98-4ED0-A3AA-999BAA3E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725E4B-E0EB-4875-A85C-7C148322BDA8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964422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lieben </a:t>
            </a:r>
            <a:r>
              <a:rPr lang="de-DE" sz="4400" dirty="0" err="1">
                <a:latin typeface="Comic Sans MS" panose="030F0702030302020204" pitchFamily="66" charset="0"/>
              </a:rPr>
              <a:t>vb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482118"/>
            <a:ext cx="361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elske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CC18AFE-A652-42AC-97FC-511478FE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8F5536-40B8-42B1-9BBE-C40E6180321A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77525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Spiel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496186"/>
            <a:ext cx="361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spil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90A6C8-6933-44EB-9042-1455D20D4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36E1CB-063E-415A-823B-50BDFC58A409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775284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C66D0-430F-4CBA-B7B1-F1F424919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8000" dirty="0">
                <a:latin typeface="Comic Sans MS" panose="030F0702030302020204" pitchFamily="66" charset="0"/>
              </a:rPr>
              <a:t>Udtale oplæg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DC0206B-D1A1-4C52-A22C-3FBE56F3E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a-DK" sz="9600" dirty="0" err="1">
                <a:latin typeface="Comic Sans MS" panose="030F0702030302020204" pitchFamily="66" charset="0"/>
              </a:rPr>
              <a:t>ei</a:t>
            </a:r>
            <a:r>
              <a:rPr lang="da-DK" sz="9600" dirty="0">
                <a:latin typeface="Comic Sans MS" panose="030F0702030302020204" pitchFamily="66" charset="0"/>
              </a:rPr>
              <a:t> og </a:t>
            </a:r>
            <a:r>
              <a:rPr lang="da-DK" sz="9600" dirty="0" err="1">
                <a:latin typeface="Comic Sans MS" panose="030F0702030302020204" pitchFamily="66" charset="0"/>
              </a:rPr>
              <a:t>ie</a:t>
            </a:r>
            <a:endParaRPr lang="da-DK" sz="9600" dirty="0">
              <a:latin typeface="Comic Sans MS" panose="030F0702030302020204" pitchFamily="66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7DA1CC5-E4B9-434F-8A31-8F034B75E18B}"/>
              </a:ext>
            </a:extLst>
          </p:cNvPr>
          <p:cNvSpPr txBox="1"/>
          <p:nvPr/>
        </p:nvSpPr>
        <p:spPr>
          <a:xfrm rot="20517006">
            <a:off x="99449" y="2424711"/>
            <a:ext cx="11993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FF00"/>
                </a:solidFill>
                <a:highlight>
                  <a:srgbClr val="0000FF"/>
                </a:highlight>
                <a:latin typeface="Arial Black" panose="020B0A04020102020204" pitchFamily="34" charset="0"/>
              </a:rPr>
              <a:t>Bitte einen kühlen Kopf bewahren!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92DC8-6BEB-463F-B480-287BF177A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F282CF-7901-44EF-A83C-447617E8DE10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766148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696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r>
              <a:rPr lang="da-DK" sz="4800" dirty="0">
                <a:latin typeface="Comic Sans MS" panose="030F0702030302020204" pitchFamily="66" charset="0"/>
              </a:rPr>
              <a:t> og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705725"/>
            <a:ext cx="9411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Ich liebe Steine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924907" y="5437554"/>
            <a:ext cx="452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Jeg elsker sten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0AC17C3-72C0-482E-B4D8-3D79D91C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04ACA8-B7E5-4161-88C6-4192E62FBD44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400944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696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r>
              <a:rPr lang="da-DK" sz="4800" dirty="0">
                <a:latin typeface="Comic Sans MS" panose="030F0702030302020204" pitchFamily="66" charset="0"/>
              </a:rPr>
              <a:t> og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705725"/>
            <a:ext cx="9411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Wir studieren kleine Spiele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5848900" y="5506492"/>
            <a:ext cx="568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Vi studerer små spil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38AF00-15DE-4CBD-821B-C5A9CFBC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49172D-BF59-4E1B-A70A-3EB11E7A130F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8080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696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r>
              <a:rPr lang="da-DK" sz="4800" dirty="0">
                <a:latin typeface="Comic Sans MS" panose="030F0702030302020204" pitchFamily="66" charset="0"/>
              </a:rPr>
              <a:t> og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705725"/>
            <a:ext cx="9411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Eier auf einem Schneidebrett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5669280" y="5506492"/>
            <a:ext cx="583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Æg på et skærebræt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B2B7F5-995E-41E0-A57C-A5DD9DD7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B51A66-D3D5-43CE-AC60-40C75766E718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2834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696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r>
              <a:rPr lang="da-DK" sz="4800" dirty="0">
                <a:latin typeface="Comic Sans MS" panose="030F0702030302020204" pitchFamily="66" charset="0"/>
              </a:rPr>
              <a:t> og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705725"/>
            <a:ext cx="9411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…., weil ich Steine studiere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4600136" y="5506492"/>
            <a:ext cx="701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3600" dirty="0">
                <a:latin typeface="Comic Sans MS" panose="030F0702030302020204" pitchFamily="66" charset="0"/>
              </a:rPr>
              <a:t>…, fordi jeg studerer sten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46C97D-D616-4216-A86E-2FE70B794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C1E14C-9855-46D5-A712-2FA396A65E97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077719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696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r>
              <a:rPr lang="da-DK" sz="4800" dirty="0">
                <a:latin typeface="Comic Sans MS" panose="030F0702030302020204" pitchFamily="66" charset="0"/>
              </a:rPr>
              <a:t> og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705725"/>
            <a:ext cx="9411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Rein, fein und fliege gern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5824026" y="5506492"/>
            <a:ext cx="573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Ren, fin og flyver gerne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E38CBDD-BED5-463D-9DA9-F0249B6E4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00019E-8518-4602-A058-83895E2759EA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062427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696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r>
              <a:rPr lang="da-DK" sz="4800" dirty="0">
                <a:latin typeface="Comic Sans MS" panose="030F0702030302020204" pitchFamily="66" charset="0"/>
              </a:rPr>
              <a:t> og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705725"/>
            <a:ext cx="9411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Die viele  Entscheidungen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5140712" y="5506492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De mange beslutninger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3829EC0-93B3-405D-8091-3137788E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56949F-8101-435A-8C98-7AB9E4BE9567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53384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696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r>
              <a:rPr lang="da-DK" sz="4800" dirty="0">
                <a:latin typeface="Comic Sans MS" panose="030F0702030302020204" pitchFamily="66" charset="0"/>
              </a:rPr>
              <a:t> og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705725"/>
            <a:ext cx="9411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Ein Brief für die Schweine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784230" y="5506492"/>
            <a:ext cx="452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Et brev til grisene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9604B02-807A-4089-814D-C43E1894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570D0C-B634-4E88-A71A-F5AB9A8CEA6F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91613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C66D0-430F-4CBA-B7B1-F1F424919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Øvelse af udtale</a:t>
            </a:r>
            <a:endParaRPr lang="da-DK" sz="6600" dirty="0">
              <a:latin typeface="Comic Sans MS" panose="030F0702030302020204" pitchFamily="66" charset="0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DC0206B-D1A1-4C52-A22C-3FBE56F3E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a-DK" sz="9600" dirty="0" err="1">
                <a:latin typeface="Comic Sans MS" panose="030F0702030302020204" pitchFamily="66" charset="0"/>
              </a:rPr>
              <a:t>ei</a:t>
            </a:r>
            <a:r>
              <a:rPr lang="da-DK" sz="9600" dirty="0">
                <a:latin typeface="Comic Sans MS" panose="030F0702030302020204" pitchFamily="66" charset="0"/>
              </a:rPr>
              <a:t>     </a:t>
            </a:r>
            <a:r>
              <a:rPr lang="da-DK" sz="4000" dirty="0">
                <a:latin typeface="Comic Sans MS" panose="030F0702030302020204" pitchFamily="66" charset="0"/>
              </a:rPr>
              <a:t>(en ej-lyd)</a:t>
            </a:r>
            <a:endParaRPr lang="da-DK" sz="960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51948C-5A0B-4D99-AAF9-AC062AA39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ECEAA-9FE1-47E6-B182-E8D28EF4CB6D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142845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696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r>
              <a:rPr lang="da-DK" sz="4800" dirty="0">
                <a:latin typeface="Comic Sans MS" panose="030F0702030302020204" pitchFamily="66" charset="0"/>
              </a:rPr>
              <a:t> og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705725"/>
            <a:ext cx="9411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>
                <a:latin typeface="Comic Sans MS" panose="030F0702030302020204" pitchFamily="66" charset="0"/>
              </a:rPr>
              <a:t>Vielleicht schreibe ich Briefe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5528602" y="5538388"/>
            <a:ext cx="607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Måske skriver jeg breve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E44CBEC-26AF-4619-B802-C39FAAA6E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DBDEC3-24E8-4452-BB03-45D648EFEABE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85956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696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r>
              <a:rPr lang="da-DK" sz="4800" dirty="0">
                <a:latin typeface="Comic Sans MS" panose="030F0702030302020204" pitchFamily="66" charset="0"/>
              </a:rPr>
              <a:t> og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624468" y="2705725"/>
            <a:ext cx="109504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Mit viel Wahrscheinlichkeit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5596196" y="5544377"/>
            <a:ext cx="5978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Med megen sandsynlighed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BF58F93-99AE-4005-9AB6-E6BBC8FF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571E02-CC2E-4BB9-87BF-042569E2320B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741801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696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r>
              <a:rPr lang="da-DK" sz="4800" dirty="0">
                <a:latin typeface="Comic Sans MS" panose="030F0702030302020204" pitchFamily="66" charset="0"/>
              </a:rPr>
              <a:t> og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705725"/>
            <a:ext cx="9411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Ich schreibe nie Briefe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307016" y="5637609"/>
            <a:ext cx="535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Jeg skriver aldrig breve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920D5CD-9780-4B4B-B62D-2CD40E93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2EAFCA-4A98-4DA4-9F8B-762527CAD1F6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937112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696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r>
              <a:rPr lang="da-DK" sz="4800" dirty="0">
                <a:latin typeface="Comic Sans MS" panose="030F0702030302020204" pitchFamily="66" charset="0"/>
              </a:rPr>
              <a:t> og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705725"/>
            <a:ext cx="9411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Ich schrieb nie Briefe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5964702" y="5637609"/>
            <a:ext cx="569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Jeg skrev aldrig breve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847193E-37E8-4F5B-A1F3-533AD214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6191D7-47D4-4463-97C6-E278FEEB35AF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100901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696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r>
              <a:rPr lang="da-DK" sz="4800" dirty="0">
                <a:latin typeface="Comic Sans MS" panose="030F0702030302020204" pitchFamily="66" charset="0"/>
              </a:rPr>
              <a:t> og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705725"/>
            <a:ext cx="9411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Ich beurteile das Fliegen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4670474" y="5560237"/>
            <a:ext cx="7061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Jeg bedømmer flyvningen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D6E0EF-4628-4157-A098-4D764D0E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CA0BC0-64B2-49A0-92DF-00D858C91A96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288951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696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r>
              <a:rPr lang="da-DK" sz="4800" dirty="0">
                <a:latin typeface="Comic Sans MS" panose="030F0702030302020204" pitchFamily="66" charset="0"/>
              </a:rPr>
              <a:t> og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705725"/>
            <a:ext cx="9411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Viele Einwohner fliegen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5894363" y="5506492"/>
            <a:ext cx="582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Mange indbyggere flyver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9F7CFDF-9369-47C9-9437-8A5B394C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3A7529-91DB-4FA6-8CBE-FEF05A5CCAF6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519516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696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r>
              <a:rPr lang="da-DK" sz="4800" dirty="0">
                <a:latin typeface="Comic Sans MS" panose="030F0702030302020204" pitchFamily="66" charset="0"/>
              </a:rPr>
              <a:t> og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705725"/>
            <a:ext cx="9411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Er sieht die kleinste Klavier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5514535" y="5506492"/>
            <a:ext cx="620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Han ser det mindste klaver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FF7401-43FA-41BB-A1DD-1CCFF6B0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51DB35-4E7F-429F-B5D1-6F767ECCF276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446079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696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r>
              <a:rPr lang="da-DK" sz="4800" dirty="0">
                <a:latin typeface="Comic Sans MS" panose="030F0702030302020204" pitchFamily="66" charset="0"/>
              </a:rPr>
              <a:t> og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705725"/>
            <a:ext cx="9411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Mein Stiefel bleibt beliebt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5542671" y="5506492"/>
            <a:ext cx="618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Min støvle forbliver elsket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929FE91-02FB-4F99-A98E-C3909BF7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12DB08-23CE-4061-8C07-6F0434E2448A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543254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696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r>
              <a:rPr lang="da-DK" sz="4800" dirty="0">
                <a:latin typeface="Comic Sans MS" panose="030F0702030302020204" pitchFamily="66" charset="0"/>
              </a:rPr>
              <a:t> og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705725"/>
            <a:ext cx="9411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>
                <a:latin typeface="Comic Sans MS" panose="030F0702030302020204" pitchFamily="66" charset="0"/>
              </a:rPr>
              <a:t>Er schrieb über dem Zweiten Weltkrieg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2897944" y="5437554"/>
            <a:ext cx="882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Han skrev om den anden verdenskrig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B93D11-2BB3-432E-90AE-B3D6D5AC5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A542F6-7571-4721-AD32-032E34AAD054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471209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696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r>
              <a:rPr lang="da-DK" sz="4800" dirty="0">
                <a:latin typeface="Comic Sans MS" panose="030F0702030302020204" pitchFamily="66" charset="0"/>
              </a:rPr>
              <a:t> og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705725"/>
            <a:ext cx="9411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>
                <a:latin typeface="Comic Sans MS" panose="030F0702030302020204" pitchFamily="66" charset="0"/>
              </a:rPr>
              <a:t>Mein Liebe für Briefmarken ist klein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2757268" y="5437554"/>
            <a:ext cx="898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Min kærlighed for frimærker er lille</a:t>
            </a:r>
          </a:p>
        </p:txBody>
      </p:sp>
    </p:spTree>
    <p:extLst>
      <p:ext uri="{BB962C8B-B14F-4D97-AF65-F5344CB8AC3E}">
        <p14:creationId xmlns:p14="http://schemas.microsoft.com/office/powerpoint/2010/main" val="21172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bleiben </a:t>
            </a:r>
            <a:r>
              <a:rPr lang="de-DE" sz="4400" dirty="0" err="1">
                <a:latin typeface="Comic Sans MS" panose="030F0702030302020204" pitchFamily="66" charset="0"/>
              </a:rPr>
              <a:t>vb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948247" y="5563882"/>
            <a:ext cx="361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3600" dirty="0">
                <a:latin typeface="Comic Sans MS" panose="030F0702030302020204" pitchFamily="66" charset="0"/>
              </a:rPr>
              <a:t>forblive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C44A2D5-FFFF-4150-9AA7-6C31F77F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012F0E-C3C6-4B49-9D4D-7234DB6DDFAE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743417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696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r>
              <a:rPr lang="da-DK" sz="4800" dirty="0">
                <a:latin typeface="Comic Sans MS" panose="030F0702030302020204" pitchFamily="66" charset="0"/>
              </a:rPr>
              <a:t> og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705725"/>
            <a:ext cx="9411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Vier beliebte kleine Schweine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4859873" y="5506492"/>
            <a:ext cx="666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Fire elskede små grise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AB82070-38F4-4552-ABF7-59FE5137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8DD813-AB2B-4903-86EF-42AA7D18ED57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597191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696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r>
              <a:rPr lang="da-DK" sz="4800" dirty="0">
                <a:latin typeface="Comic Sans MS" panose="030F0702030302020204" pitchFamily="66" charset="0"/>
              </a:rPr>
              <a:t> og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705725"/>
            <a:ext cx="9411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Vier Papageien fliegen fleißig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5303520" y="5560237"/>
            <a:ext cx="6372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Fire papegøjer flyver flittigt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F78CDF9-D1FD-48FE-B04B-105E7AC2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FE37B6-C6C2-4D23-AF16-A9B01D6095FD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06046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696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r>
              <a:rPr lang="da-DK" sz="4800" dirty="0">
                <a:latin typeface="Comic Sans MS" panose="030F0702030302020204" pitchFamily="66" charset="0"/>
              </a:rPr>
              <a:t> og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705725"/>
            <a:ext cx="9411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>
                <a:latin typeface="Comic Sans MS" panose="030F0702030302020204" pitchFamily="66" charset="0"/>
              </a:rPr>
              <a:t>Mein Beispiel ist unzufrieden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3924887" y="5506492"/>
            <a:ext cx="768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Mit eksempel er utilfredsstillende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67D4CC-3D75-4039-86CF-BAB2F619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36F650-C5B3-4FE9-9709-2C3F0856CB2A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996531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6962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r>
              <a:rPr lang="da-DK" sz="4800" dirty="0">
                <a:latin typeface="Comic Sans MS" panose="030F0702030302020204" pitchFamily="66" charset="0"/>
              </a:rPr>
              <a:t> og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705725"/>
            <a:ext cx="9411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 err="1">
                <a:latin typeface="Comic Sans MS" panose="030F0702030302020204" pitchFamily="66" charset="0"/>
              </a:rPr>
              <a:t>xxxx</a:t>
            </a:r>
            <a:endParaRPr lang="de-DE" sz="88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924908" y="5575589"/>
            <a:ext cx="452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3600" dirty="0" err="1">
                <a:latin typeface="Comic Sans MS" panose="030F0702030302020204" pitchFamily="66" charset="0"/>
              </a:rPr>
              <a:t>xxxx</a:t>
            </a:r>
            <a:endParaRPr lang="da-DK" sz="3600" dirty="0">
              <a:latin typeface="Comic Sans MS" panose="030F0702030302020204" pitchFamily="66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7BD7A45-B5FA-405D-8B6A-E9FF3404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73CA5EA-2145-49B8-BC08-DCDBC9E5315B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30626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Freiheit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63840" y="5577950"/>
            <a:ext cx="361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3600" dirty="0">
                <a:latin typeface="Comic Sans MS" panose="030F0702030302020204" pitchFamily="66" charset="0"/>
              </a:rPr>
              <a:t>frihed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882B9B-AB47-4C68-8EDB-2B2A0429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573A1D-5C0C-44FD-8788-7907FE957607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51658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Stein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793502" y="5535748"/>
            <a:ext cx="361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3600" dirty="0">
                <a:latin typeface="Comic Sans MS" panose="030F0702030302020204" pitchFamily="66" charset="0"/>
              </a:rPr>
              <a:t>sten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E05BD69-A88B-4A3E-915E-A22B9A17A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B417B5-8DFF-4FC0-A0B5-65658BB14F48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67862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ei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Arbeit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285872" y="5538388"/>
            <a:ext cx="327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3600" dirty="0">
                <a:latin typeface="Comic Sans MS" panose="030F0702030302020204" pitchFamily="66" charset="0"/>
              </a:rPr>
              <a:t>arbejde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791CED7-1FC8-4906-923C-4C6D24252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A93CBC-524F-4818-8C50-B88DF75C2ED2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82348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C66D0-430F-4CBA-B7B1-F1F424919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Øvelse af udtale</a:t>
            </a:r>
            <a:endParaRPr lang="da-DK" sz="6600" dirty="0">
              <a:latin typeface="Comic Sans MS" panose="030F0702030302020204" pitchFamily="66" charset="0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DC0206B-D1A1-4C52-A22C-3FBE56F3E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a-DK" sz="9600" dirty="0" err="1">
                <a:latin typeface="Comic Sans MS" panose="030F0702030302020204" pitchFamily="66" charset="0"/>
              </a:rPr>
              <a:t>ie</a:t>
            </a:r>
            <a:r>
              <a:rPr lang="da-DK" sz="9600" dirty="0">
                <a:latin typeface="Comic Sans MS" panose="030F0702030302020204" pitchFamily="66" charset="0"/>
              </a:rPr>
              <a:t>      </a:t>
            </a:r>
            <a:r>
              <a:rPr lang="da-DK" sz="4000" dirty="0">
                <a:latin typeface="Comic Sans MS" panose="030F0702030302020204" pitchFamily="66" charset="0"/>
              </a:rPr>
              <a:t>(et længere i)</a:t>
            </a:r>
            <a:endParaRPr lang="da-DK" sz="9600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BCB5A0B-931D-4A11-8AD8-42EAA72C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84620-2C0A-40B7-B2CF-4D2762C78064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11729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Brief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63839" y="5493545"/>
            <a:ext cx="361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3600" dirty="0">
                <a:latin typeface="Comic Sans MS" panose="030F0702030302020204" pitchFamily="66" charset="0"/>
              </a:rPr>
              <a:t>brev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D0EA5E6-038A-4A12-8125-C57077FC4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89F01F-323B-4210-833D-4D4E180AFD0E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25815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78634" y="109728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</a:t>
            </a:r>
            <a:r>
              <a:rPr lang="da-DK" sz="4800" dirty="0" err="1">
                <a:latin typeface="Comic Sans MS" panose="030F0702030302020204" pitchFamily="66" charset="0"/>
              </a:rPr>
              <a:t>ie</a:t>
            </a:r>
            <a:endParaRPr lang="da-DK" sz="4800" dirty="0">
              <a:latin typeface="Comic Sans MS" panose="030F0702030302020204" pitchFamily="66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1378634" y="2855742"/>
            <a:ext cx="9411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studieren </a:t>
            </a:r>
            <a:r>
              <a:rPr lang="de-DE" sz="4400" dirty="0" err="1">
                <a:latin typeface="Comic Sans MS" panose="030F0702030302020204" pitchFamily="66" charset="0"/>
              </a:rPr>
              <a:t>vb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906044" y="5482118"/>
            <a:ext cx="361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latin typeface="Comic Sans MS" panose="030F0702030302020204" pitchFamily="66" charset="0"/>
              </a:defRPr>
            </a:lvl1pPr>
          </a:lstStyle>
          <a:p>
            <a:r>
              <a:rPr lang="da-DK" dirty="0"/>
              <a:t>studere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C04CAE-4B8E-4B72-BD75-7025A837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79ECA4-1B8B-49F1-8434-46FF1A7DF0E9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39036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s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366</TotalTime>
  <Words>581</Words>
  <Application>Microsoft Office PowerPoint</Application>
  <PresentationFormat>Widescreen</PresentationFormat>
  <Paragraphs>160</Paragraphs>
  <Slides>33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Comic Sans MS</vt:lpstr>
      <vt:lpstr>Garamond</vt:lpstr>
      <vt:lpstr>Organisk</vt:lpstr>
      <vt:lpstr>Øvelse af udtale</vt:lpstr>
      <vt:lpstr>Øvelse af udtale</vt:lpstr>
      <vt:lpstr>PowerPoint-præsentation</vt:lpstr>
      <vt:lpstr>PowerPoint-præsentation</vt:lpstr>
      <vt:lpstr>PowerPoint-præsentation</vt:lpstr>
      <vt:lpstr>PowerPoint-præsentation</vt:lpstr>
      <vt:lpstr>Øvelse af udtale</vt:lpstr>
      <vt:lpstr>PowerPoint-præsentation</vt:lpstr>
      <vt:lpstr>PowerPoint-præsentation</vt:lpstr>
      <vt:lpstr>PowerPoint-præsentation</vt:lpstr>
      <vt:lpstr>PowerPoint-præsentation</vt:lpstr>
      <vt:lpstr>Udtale oplæg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Udtale oplæg</dc:title>
  <dc:creator>Trine Evald Jakobsen</dc:creator>
  <cp:lastModifiedBy>Trine Evald Jakobsen</cp:lastModifiedBy>
  <cp:revision>29</cp:revision>
  <dcterms:created xsi:type="dcterms:W3CDTF">2019-09-05T17:02:10Z</dcterms:created>
  <dcterms:modified xsi:type="dcterms:W3CDTF">2019-11-05T07:32:56Z</dcterms:modified>
</cp:coreProperties>
</file>