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89" r:id="rId11"/>
    <p:sldId id="300" r:id="rId12"/>
    <p:sldId id="290" r:id="rId13"/>
    <p:sldId id="291" r:id="rId14"/>
    <p:sldId id="292" r:id="rId15"/>
    <p:sldId id="293" r:id="rId16"/>
    <p:sldId id="265" r:id="rId17"/>
    <p:sldId id="266" r:id="rId18"/>
    <p:sldId id="267" r:id="rId19"/>
    <p:sldId id="268" r:id="rId20"/>
    <p:sldId id="269" r:id="rId21"/>
    <p:sldId id="270" r:id="rId22"/>
    <p:sldId id="287" r:id="rId23"/>
    <p:sldId id="288" r:id="rId24"/>
    <p:sldId id="294" r:id="rId25"/>
    <p:sldId id="295" r:id="rId26"/>
    <p:sldId id="296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a-DK" sz="96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603AA2-E320-433A-B637-E69EED7A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31C4-3359-42E7-8C06-3011BC3C9AA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4284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Fahrer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DC2595E-55D7-4AE0-93F4-A8727C9A2F84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kører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705662-0E21-46C5-98E5-8B453BED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C739B3-00D9-468E-93B9-075C4F6AC70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94330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Fahrerin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DC2595E-55D7-4AE0-93F4-A8727C9A2F84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kører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ECD4AE-E1D4-4FA1-9709-D5911586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CD2263-73E7-4FE7-9CB1-E803D8523F4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2733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sehr </a:t>
            </a:r>
            <a:r>
              <a:rPr lang="de-DE" sz="4400" dirty="0" err="1">
                <a:latin typeface="Comic Sans MS" panose="030F0702030302020204" pitchFamily="66" charset="0"/>
              </a:rPr>
              <a:t>adv</a:t>
            </a:r>
            <a:r>
              <a:rPr lang="de-DE" sz="9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10EF273-8DC0-4B39-A459-9C54BF10F606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meget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EE873C-52C8-4A89-B822-14E57D25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8CCF5C-5842-4EB4-A38C-990B4F94C36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80621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gefährlich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r>
              <a:rPr lang="de-DE" sz="9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48AAE9A-4721-48AF-8B61-416BFC234DF8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farligt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047254-C596-482F-BB18-B3A9B040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0725FD-1E68-4972-8996-793AFEF672F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1178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fühlen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79A95C9-2BAB-450D-96A8-00576F69424D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føle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4065A5-887C-4316-AFD9-8FB93FCB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596D9E-731A-4C0F-A243-8A5FFB4CD52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311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Gefühl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A850FDA-8066-4386-852F-91C390D83E49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følelse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B584AA-68A6-4460-B73C-F33BE1B8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9829F2-0654-4297-86B6-3EE5B3C4C76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55449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ihr </a:t>
            </a:r>
            <a:r>
              <a:rPr lang="de-DE" sz="4400" dirty="0">
                <a:latin typeface="Comic Sans MS" panose="030F0702030302020204" pitchFamily="66" charset="0"/>
              </a:rPr>
              <a:t>pro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B9A068-32C8-4AB5-B65B-74D8DE46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459EC9-C23F-4E45-8302-371A2D47ABC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47807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stehlen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stjæle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DFB50D-45E5-4133-9AF6-C024F4D1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F70DF-0A18-46D4-BEF8-878AC136131C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02101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weh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smertefuld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3541E6-4A4E-47A0-A30B-8496E513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E3C81F-98F2-433F-85EB-5884BA03AFE5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49723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Lange stehen  tut weh!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487FB-7E28-4C5D-B43E-BFD6AB88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A268A2-E141-4C1B-892C-1CAED6C58FB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36516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195B3DB-65FD-4987-85CF-66B49EEE4E19}"/>
              </a:ext>
            </a:extLst>
          </p:cNvPr>
          <p:cNvSpPr/>
          <p:nvPr/>
        </p:nvSpPr>
        <p:spPr>
          <a:xfrm>
            <a:off x="1301760" y="1747727"/>
            <a:ext cx="9858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>
                <a:latin typeface="Slimbach-Book"/>
              </a:rPr>
              <a:t>Et h efter en vokal i et tysk ord: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DDA1752-B3FD-4855-9F63-CD1074EB73E2}"/>
              </a:ext>
            </a:extLst>
          </p:cNvPr>
          <p:cNvSpPr/>
          <p:nvPr/>
        </p:nvSpPr>
        <p:spPr>
          <a:xfrm>
            <a:off x="1301760" y="2730120"/>
            <a:ext cx="9858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latin typeface="Slimbach-Book"/>
              </a:rPr>
              <a:t>trækker vokalen lang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latin typeface="Slimbach-Book"/>
              </a:rPr>
              <a:t>og h’et er ikke at høre.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600" dirty="0">
              <a:latin typeface="Slimbach-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>
                <a:latin typeface="Slimbach-Book"/>
              </a:rPr>
              <a:t>Kühe, fühlen, früh </a:t>
            </a:r>
            <a:endParaRPr lang="de-DE" sz="36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9E8BD8-D93D-44AF-9C58-B113C525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2ADD84-390F-4BD6-992B-71B2C71A7A6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566293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70256"/>
            <a:ext cx="941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Geht ihr früh nach Hause?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B52128-196A-4E85-9F4E-B26553A1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140056-ADAE-4BA3-B52B-AD3D5FE0A64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87947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617095" y="2563829"/>
            <a:ext cx="10957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 </a:t>
            </a:r>
            <a:r>
              <a:rPr lang="de-DE" sz="7200" dirty="0">
                <a:latin typeface="Comic Sans MS" panose="030F0702030302020204" pitchFamily="66" charset="0"/>
              </a:rPr>
              <a:t>Ihr neuer Wasserhahn tropfte glücklicherweise nicht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4E016-57DA-4F3A-8892-47F523A5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383D0D-AD6F-4A80-A7AB-1A40D93617A8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9707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latin typeface="Comic Sans MS" panose="030F0702030302020204" pitchFamily="66" charset="0"/>
              </a:rPr>
              <a:t>Habt ihr meinen neuen Hahn gesehen?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6915-B98F-477A-B3FC-418D1836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DCC8DA-C7C9-4FF5-855E-142A96C5123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04053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Geht deine Uhr korrekt?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6595-D31B-425D-9C4B-76CB4B6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5015E0-6667-4B99-B83A-FA49BFB0C8F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88549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Was habt ihr gesehen?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CF145-ED1C-4CEE-BE53-28ADA5B2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8C6665-1B53-4781-B051-B7BFBF7B20B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439954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680224" y="2713732"/>
            <a:ext cx="10816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latin typeface="Comic Sans MS" panose="030F0702030302020204" pitchFamily="66" charset="0"/>
              </a:rPr>
              <a:t>Hattet ihr gemischte Gefühle?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75B53-64D1-4A81-B602-C3B322DE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BBEC4-C3B1-42F7-9463-78A84E16DB03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45398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Es war früh und gefährlich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4B72B-2D10-4DAC-830A-59050EC5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66FC-C292-4526-8724-D4B61C53CB5C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407595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6E1B145-D568-4DD0-A1FA-C383F155B993}"/>
              </a:ext>
            </a:extLst>
          </p:cNvPr>
          <p:cNvSpPr txBox="1"/>
          <p:nvPr/>
        </p:nvSpPr>
        <p:spPr>
          <a:xfrm>
            <a:off x="1390357" y="2713732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Die Fahrerin fuhr sehr schnell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C91A0-A23F-4C8D-93C2-F9CAB5B0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9F4254-EC9A-4064-9523-4849E5F6615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071358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828FB8-2FC3-43A7-A971-C67060C71363}"/>
              </a:ext>
            </a:extLst>
          </p:cNvPr>
          <p:cNvSpPr txBox="1"/>
          <p:nvPr/>
        </p:nvSpPr>
        <p:spPr>
          <a:xfrm>
            <a:off x="1390357" y="271373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>
                <a:latin typeface="Comic Sans MS" panose="030F0702030302020204" pitchFamily="66" charset="0"/>
              </a:rPr>
              <a:t>xxxx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0EF5-A32D-4012-9859-E6FE4DAE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6A780C-A809-47AE-BB31-D25D5E11744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31067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gehen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gå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F64579-D375-4B2A-8110-1C090010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B6ACA7-163C-4068-BD95-2B9AFE0B202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4341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sehen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87704B-6AB0-4486-80DF-52F2B1DE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476973-9C38-4067-95AC-BE03DC6B580B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25815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h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kühl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kølig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E7513D-FB60-4F10-840A-B603E7EC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D35EA5-1742-497A-A290-D0B2777D0F3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73163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stehen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stå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1F1DBD-3BA2-4879-B8E9-3BD62DF7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6BC3C2-47DA-4B3B-89E1-0439BF4588B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463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früh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tidlig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ED81F3-8B87-483D-918D-C5C5C02E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A921E-44BB-4CD1-A924-F55F9983489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46509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nehmen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tage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12F8B5-485F-4A85-B210-6B1142AA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7E0BDB-4A4E-486A-8916-D381FD50CBF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32446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latin typeface="Comic Sans MS" panose="030F0702030302020204" pitchFamily="66" charset="0"/>
              </a:rPr>
              <a:t>Udtale af h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fahren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køre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643E2B-F641-437F-9305-6AABF0E2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826AD7-6FEC-42B7-8875-435F90C1C8E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393072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</TotalTime>
  <Words>402</Words>
  <Application>Microsoft Office PowerPoint</Application>
  <PresentationFormat>Widescreen</PresentationFormat>
  <Paragraphs>131</Paragraphs>
  <Slides>28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3" baseType="lpstr">
      <vt:lpstr>Arial</vt:lpstr>
      <vt:lpstr>Comic Sans MS</vt:lpstr>
      <vt:lpstr>Garamond</vt:lpstr>
      <vt:lpstr>Slimbach-Book</vt:lpstr>
      <vt:lpstr>Organisk</vt:lpstr>
      <vt:lpstr>Øvelse af udtale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Udtale oplæg</dc:title>
  <dc:creator>Trine Evald Jakobsen</dc:creator>
  <cp:lastModifiedBy>Trine Evald Jakobsen</cp:lastModifiedBy>
  <cp:revision>19</cp:revision>
  <dcterms:created xsi:type="dcterms:W3CDTF">2019-09-05T17:02:10Z</dcterms:created>
  <dcterms:modified xsi:type="dcterms:W3CDTF">2019-11-05T07:51:49Z</dcterms:modified>
</cp:coreProperties>
</file>