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208"/>
    <a:srgbClr val="3A1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Version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www.trine-evald.dk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66D0-430F-4CBA-B7B1-F1F424919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Øvelse af udtale</a:t>
            </a:r>
            <a:endParaRPr lang="da-DK" sz="6600" dirty="0">
              <a:latin typeface="Comic Sans MS" panose="030F0702030302020204" pitchFamily="66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C0206B-D1A1-4C52-A22C-3FBE56F3E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a-DK" sz="9600" dirty="0">
                <a:latin typeface="Comic Sans MS" panose="030F0702030302020204" pitchFamily="66" charset="0"/>
              </a:rPr>
              <a:t>ü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C80822-16FF-46D0-B916-84CE1ADB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921FDA1-DF52-42BA-AD73-811686B78B85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14284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Schüler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elev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B4DEB87-BF4B-40C2-8837-E0B79D1D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2C7801-6A4A-4D33-82FB-547C2501BB3C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47807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Hüfte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hofte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15BFE54-734A-4360-B190-FD6E965B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DA4B7B-AD1A-4298-9408-CDF616B8E0F3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02101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Hütte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hytte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0C69B8-9AD0-4B65-8F87-C86DC82A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016824-031A-4F77-B700-DCEC0B592598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49723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Kühlschrank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køleskab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F1A14D9-051B-49F5-81DD-AF729C02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40CB27-5E75-4D6E-8B7B-DA74DBA6269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36516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70256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Kühe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køer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69BFB1-246C-4AF2-911F-0D2D77AE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3904D5-7788-4023-871E-9E06751F2B0C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879478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kümmern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bekymre sig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B917F4-269F-465F-B5D5-DD30D3C5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C789FD-DE8B-4A00-8784-D09D65429142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79707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grün </a:t>
            </a:r>
            <a:r>
              <a:rPr lang="de-DE" sz="4400" dirty="0" err="1">
                <a:latin typeface="Comic Sans MS" panose="030F0702030302020204" pitchFamily="66" charset="0"/>
              </a:rPr>
              <a:t>adj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grøn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80A4C64-EE28-4654-8F02-E1A12298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C6EDEF-6529-4BF0-A666-DB3FBB5D7550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024175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Bücher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bøger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539AA0-BE9B-4ADB-9CF9-89F296E0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513662-C9F5-41F3-81BA-9AA979EB4E50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34736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tschüss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Hej hej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A649FC-AD23-4788-BD42-5A3809BE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33E3CA-0388-4110-9A0C-2E24D79E49BF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257919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116419" y="2855742"/>
            <a:ext cx="9973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>
                <a:latin typeface="Comic Sans MS" panose="030F0702030302020204" pitchFamily="66" charset="0"/>
              </a:rPr>
              <a:t>Glücklicherweise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heldigvis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4E5AAB-70FE-4D2F-8C78-93BC499A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F20199-E069-4B3E-B9FB-AF1A6B6F4373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73186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E76DF3F-CC8D-4466-9F70-C162092DEE83}"/>
              </a:ext>
            </a:extLst>
          </p:cNvPr>
          <p:cNvSpPr txBox="1"/>
          <p:nvPr/>
        </p:nvSpPr>
        <p:spPr>
          <a:xfrm>
            <a:off x="830463" y="762840"/>
            <a:ext cx="7962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>
                <a:latin typeface="Comic Sans MS" panose="030F0702030302020204" pitchFamily="66" charset="0"/>
              </a:rPr>
              <a:t>Sådan skriver du et ü </a:t>
            </a:r>
          </a:p>
        </p:txBody>
      </p:sp>
      <p:pic>
        <p:nvPicPr>
          <p:cNvPr id="6" name="Billede 5" descr="Et billede, der indeholder elektronik, tastatur, computer, indendørs&#10;&#10;Automatisk genereret beskrivelse">
            <a:extLst>
              <a:ext uri="{FF2B5EF4-FFF2-40B4-BE49-F238E27FC236}">
                <a16:creationId xmlns:a16="http://schemas.microsoft.com/office/drawing/2014/main" id="{E68F1DBD-0A8A-423F-9D56-2C8D40D76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18" r="30538"/>
          <a:stretch/>
        </p:blipFill>
        <p:spPr>
          <a:xfrm>
            <a:off x="3502856" y="2421972"/>
            <a:ext cx="8468751" cy="4223060"/>
          </a:xfrm>
          <a:prstGeom prst="rect">
            <a:avLst/>
          </a:prstGeom>
        </p:spPr>
      </p:pic>
      <p:sp>
        <p:nvSpPr>
          <p:cNvPr id="9" name="Billedforklaring: bøjet streg 8">
            <a:extLst>
              <a:ext uri="{FF2B5EF4-FFF2-40B4-BE49-F238E27FC236}">
                <a16:creationId xmlns:a16="http://schemas.microsoft.com/office/drawing/2014/main" id="{4037D5BC-48F6-4DE6-B033-4009F4AC4A04}"/>
              </a:ext>
            </a:extLst>
          </p:cNvPr>
          <p:cNvSpPr/>
          <p:nvPr/>
        </p:nvSpPr>
        <p:spPr>
          <a:xfrm>
            <a:off x="9509760" y="1097279"/>
            <a:ext cx="1969477" cy="801859"/>
          </a:xfrm>
          <a:prstGeom prst="borderCallout2">
            <a:avLst>
              <a:gd name="adj1" fmla="val 18750"/>
              <a:gd name="adj2" fmla="val -8333"/>
              <a:gd name="adj3" fmla="val 29276"/>
              <a:gd name="adj4" fmla="val -71212"/>
              <a:gd name="adj5" fmla="val 252851"/>
              <a:gd name="adj6" fmla="val -53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tast én gang = intet at se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55883C0-EF58-4BE9-BBA9-95F5D6382AC3}"/>
              </a:ext>
            </a:extLst>
          </p:cNvPr>
          <p:cNvSpPr/>
          <p:nvPr/>
        </p:nvSpPr>
        <p:spPr>
          <a:xfrm>
            <a:off x="9242474" y="3197072"/>
            <a:ext cx="1659987" cy="133643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2" name="Billedforklaring: bøjet streg 11">
            <a:extLst>
              <a:ext uri="{FF2B5EF4-FFF2-40B4-BE49-F238E27FC236}">
                <a16:creationId xmlns:a16="http://schemas.microsoft.com/office/drawing/2014/main" id="{39891086-27D7-4E5B-9B5E-E717C06DC85F}"/>
              </a:ext>
            </a:extLst>
          </p:cNvPr>
          <p:cNvSpPr/>
          <p:nvPr/>
        </p:nvSpPr>
        <p:spPr>
          <a:xfrm>
            <a:off x="830463" y="2916701"/>
            <a:ext cx="2250362" cy="801859"/>
          </a:xfrm>
          <a:prstGeom prst="borderCallout2">
            <a:avLst>
              <a:gd name="adj1" fmla="val 34540"/>
              <a:gd name="adj2" fmla="val 102102"/>
              <a:gd name="adj3" fmla="val 38048"/>
              <a:gd name="adj4" fmla="val 133136"/>
              <a:gd name="adj5" fmla="val 68640"/>
              <a:gd name="adj6" fmla="val 15832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tast så et u = ü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8CA7C9B-EC55-4351-9804-41786092D5DC}"/>
              </a:ext>
            </a:extLst>
          </p:cNvPr>
          <p:cNvSpPr/>
          <p:nvPr/>
        </p:nvSpPr>
        <p:spPr>
          <a:xfrm>
            <a:off x="3981626" y="3317630"/>
            <a:ext cx="1659987" cy="133643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D330877-EEAD-4B54-A6E6-50D01447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15D0DFA-B969-4369-916B-1D0D854CBB93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874208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fünf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fem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D33FF4-A032-4267-A7FD-1621DE63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1A8505-C4CF-4CBE-86CE-428EBFABB1AB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71659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fünfzehn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femten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F47DACA-0775-4620-89E0-8E488AE07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838F0E-C137-474E-8847-DD7B49C08C54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770455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fünfzig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 err="1">
                <a:latin typeface="Comic Sans MS" panose="030F0702030302020204" pitchFamily="66" charset="0"/>
              </a:rPr>
              <a:t>halvtres</a:t>
            </a:r>
            <a:endParaRPr lang="da-DK" sz="4400" dirty="0">
              <a:latin typeface="Comic Sans MS" panose="030F0702030302020204" pitchFamily="66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E9216A-26F1-4CE9-BCD5-7FFA7682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3B604A-C8B7-478E-8F60-0FD20068DF3A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573521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Fünf müde Kühlschranke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2DF7E1-D04F-409F-8EBB-8D605180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9441E5-05F3-4D75-BB6D-C7A4B93F1C33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78127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Fünfzig grüne Kühe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3C57C4-2EB5-41B8-9315-FB350997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3076D9-2977-4F1A-A842-1884DD07368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936510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Fünfzig hübsche Hütten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A60644-BE14-4106-948B-D0024A0A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395EBD-EBB6-489D-BE51-2403ECC56967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251133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err="1">
                <a:latin typeface="Comic Sans MS" panose="030F0702030302020204" pitchFamily="66" charset="0"/>
              </a:rPr>
              <a:t>xxxx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 err="1">
                <a:latin typeface="Comic Sans MS" panose="030F0702030302020204" pitchFamily="66" charset="0"/>
              </a:rPr>
              <a:t>xxxx</a:t>
            </a:r>
            <a:endParaRPr lang="da-DK" sz="4400" dirty="0">
              <a:latin typeface="Comic Sans MS" panose="030F0702030302020204" pitchFamily="66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303EC0-4D00-4409-B371-8FCE248C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BFCEFE-9EAE-47A8-B94A-8CC3A8650F6C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13051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müde </a:t>
            </a:r>
            <a:r>
              <a:rPr lang="de-DE" sz="4400" dirty="0" err="1">
                <a:latin typeface="Comic Sans MS" panose="030F0702030302020204" pitchFamily="66" charset="0"/>
              </a:rPr>
              <a:t>adj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træt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AAD034-ABF6-4BA8-9613-00E49782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ED09F8-8589-4DA2-8548-6B30DB9DD918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73163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hübsch </a:t>
            </a:r>
            <a:r>
              <a:rPr lang="de-DE" sz="4400" dirty="0" err="1">
                <a:latin typeface="Comic Sans MS" panose="030F0702030302020204" pitchFamily="66" charset="0"/>
              </a:rPr>
              <a:t>adj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smuk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C332C-2C72-4E53-B5D7-4DA94533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19B7C5-7874-4606-9E19-11DC7A0997D4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74341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Übung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øvelse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4BA9360-F114-44F4-9A36-2A70375F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6913BD-C017-4DC8-8B05-8A64A418A49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25815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üben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øve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CEC130-4D72-4582-B633-A03ECCA5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08FFB2-7705-4C61-90B0-5D3559165FEA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64637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lügen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lyve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69B43C-2DA2-486A-B09A-816AA126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2A8584-30FF-4B1B-9BD4-F451D716D0AE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46509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Lüge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løgn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EDA820-87C7-4C9C-9131-147663A3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335721-EC1B-4FE1-9782-7B1100978682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32446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ü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Lügner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Løgner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2A190F-123F-4394-B7FC-6C1D2C66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AD386F-C4EA-43AB-A5BC-4958F3E02E97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393072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</TotalTime>
  <Words>346</Words>
  <Application>Microsoft Office PowerPoint</Application>
  <PresentationFormat>Widescreen</PresentationFormat>
  <Paragraphs>128</Paragraphs>
  <Slides>26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0" baseType="lpstr">
      <vt:lpstr>Arial</vt:lpstr>
      <vt:lpstr>Comic Sans MS</vt:lpstr>
      <vt:lpstr>Garamond</vt:lpstr>
      <vt:lpstr>Organisk</vt:lpstr>
      <vt:lpstr>Øvelse af udtale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Udtale oplæg</dc:title>
  <dc:creator>Trine Evald Jakobsen</dc:creator>
  <cp:lastModifiedBy>Trine Evald Jakobsen</cp:lastModifiedBy>
  <cp:revision>13</cp:revision>
  <dcterms:created xsi:type="dcterms:W3CDTF">2019-09-05T17:02:10Z</dcterms:created>
  <dcterms:modified xsi:type="dcterms:W3CDTF">2019-11-05T07:16:24Z</dcterms:modified>
</cp:coreProperties>
</file>