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4"/>
  </p:notesMasterIdLst>
  <p:sldIdLst>
    <p:sldId id="339" r:id="rId3"/>
    <p:sldId id="320" r:id="rId4"/>
    <p:sldId id="257" r:id="rId5"/>
    <p:sldId id="258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7" r:id="rId16"/>
    <p:sldId id="308" r:id="rId17"/>
    <p:sldId id="309" r:id="rId18"/>
    <p:sldId id="310" r:id="rId19"/>
    <p:sldId id="311" r:id="rId20"/>
    <p:sldId id="312" r:id="rId21"/>
    <p:sldId id="340" r:id="rId22"/>
    <p:sldId id="341" r:id="rId23"/>
    <p:sldId id="342" r:id="rId24"/>
    <p:sldId id="343" r:id="rId25"/>
    <p:sldId id="344" r:id="rId26"/>
    <p:sldId id="345" r:id="rId27"/>
    <p:sldId id="313" r:id="rId28"/>
    <p:sldId id="314" r:id="rId29"/>
    <p:sldId id="315" r:id="rId30"/>
    <p:sldId id="316" r:id="rId31"/>
    <p:sldId id="317" r:id="rId32"/>
    <p:sldId id="31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600" y="4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F8688-662D-4D28-A3CB-CC7BA3CE1B48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2AE7F-3321-47AB-86BE-F8BE8DDB5F0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1181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9400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85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922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32DC6-116C-465B-B8E5-581FFD427758}" type="datetime1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7414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72A87-2760-4E46-9147-28EE4AAE9466}" type="datetime1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8863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A0FB-BD27-4550-91DA-9B69663D001A}" type="datetime1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799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ED0A8-BF7B-4160-8EE7-FA1A118A6D5F}" type="datetime1">
              <a:rPr lang="da-DK" smtClean="0"/>
              <a:t>15-11-2019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524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86B04-896D-43A7-ACDA-AA07FAB58554}" type="datetime1">
              <a:rPr lang="da-DK" smtClean="0"/>
              <a:t>15-11-2019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4886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DD5E-08F8-4655-8220-8848A422209C}" type="datetime1">
              <a:rPr lang="da-DK" smtClean="0"/>
              <a:t>15-11-2019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4333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AC6C6-72E1-4B6B-A06D-4835EB3D7694}" type="datetime1">
              <a:rPr lang="da-DK" smtClean="0"/>
              <a:t>15-11-2019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27924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18642-8F8D-4154-8C99-738429E44F34}" type="datetime1">
              <a:rPr lang="da-DK" smtClean="0"/>
              <a:t>15-11-2019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6008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58480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5FBC-908B-45E6-9378-D2288E021BCF}" type="datetime1">
              <a:rPr lang="da-DK" smtClean="0"/>
              <a:t>15-11-2019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3970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3694-7076-4E37-A2B9-FB67AC354C1A}" type="datetime1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19492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1D11C-641C-48C4-A913-455AACC94D50}" type="datetime1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834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340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246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494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503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644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694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338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D6ECB-5D49-4680-B777-624B991628A5}" type="datetimeFigureOut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391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60000"/>
                <a:lumOff val="40000"/>
              </a:schemeClr>
            </a:gs>
            <a:gs pos="0">
              <a:schemeClr val="accent1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6EF32-36BE-4D16-B704-036668D962A9}" type="datetime1">
              <a:rPr lang="da-DK" smtClean="0"/>
              <a:t>15-11-2019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www.trine-evald.dk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B4838-5F18-4C92-BF88-99BD1DBC032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153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6">
            <a:extLst>
              <a:ext uri="{FF2B5EF4-FFF2-40B4-BE49-F238E27FC236}">
                <a16:creationId xmlns:a16="http://schemas.microsoft.com/office/drawing/2014/main" id="{FFC88390-F077-4253-B323-9BB6749B0779}"/>
              </a:ext>
            </a:extLst>
          </p:cNvPr>
          <p:cNvSpPr txBox="1"/>
          <p:nvPr/>
        </p:nvSpPr>
        <p:spPr>
          <a:xfrm>
            <a:off x="821634" y="1233577"/>
            <a:ext cx="7129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Oplæg 04 + cirkelopgave 04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6CC2E2B-C2DB-4A54-BED2-5E838AF1AE1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EE691806-E103-411B-AFAC-B77D47F70E27}"/>
              </a:ext>
            </a:extLst>
          </p:cNvPr>
          <p:cNvSpPr txBox="1"/>
          <p:nvPr/>
        </p:nvSpPr>
        <p:spPr>
          <a:xfrm>
            <a:off x="821634" y="2733135"/>
            <a:ext cx="788504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Haben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i datid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Grundled og udsagnsled skal passe sammen.</a:t>
            </a:r>
          </a:p>
        </p:txBody>
      </p:sp>
    </p:spTree>
    <p:extLst>
      <p:ext uri="{BB962C8B-B14F-4D97-AF65-F5344CB8AC3E}">
        <p14:creationId xmlns:p14="http://schemas.microsoft.com/office/powerpoint/2010/main" val="775069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828835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Wir ____ Obst.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6ABE8E5-DBCD-4EAA-90AC-361C64296ED2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F3EE4DCA-23EB-4749-A3B2-8F77EEA5A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981124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828835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Ihr ____ Süßigkeiten.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9A78DF6-42DC-4FA8-B94F-E90A1D0A6EF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0D03448A-A3D4-479A-9BFE-DFAEE9D71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4008709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760075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Sie ____ keine Katze. (de)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09701A6-E7B3-44BD-B35D-1F312D6B8E03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64C3EB0B-1FF1-49CB-9F7E-0D446469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964850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689112" y="2754867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26538" y="2596320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Hund ____ einen Bein.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8A3B940F-446A-4711-A9A2-EE194539126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71D94AB3-13EC-46D1-AB0C-3FA4BD69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48328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4" y="2532284"/>
            <a:ext cx="384313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90" y="2396275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Hunde ____ viele Beine.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22D69D81-DA56-4766-82CD-1258823D40A7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0212C7E4-6EB3-49C7-8FA3-7178A4A39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661906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4" y="2368205"/>
            <a:ext cx="3364246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-251791" y="2278361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Die Katze ____ Milch.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2" name="Tekstfelt 11">
            <a:extLst>
              <a:ext uri="{FF2B5EF4-FFF2-40B4-BE49-F238E27FC236}">
                <a16:creationId xmlns:a16="http://schemas.microsoft.com/office/drawing/2014/main" id="{7DCDB67A-21F1-4936-95B5-FC13BA7D5136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7AEFCCD4-9789-4B95-AA6B-4310FB76C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1229156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10819" y="2493073"/>
            <a:ext cx="397565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251789" y="2326285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Katzen ____ Milch.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1D56FB99-C62F-46E9-82F0-30BA56E3512B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B483C4EF-9474-43C7-BB82-26D98792B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764296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51790" y="2729028"/>
            <a:ext cx="3949150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611644"/>
            <a:ext cx="86404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Die Mutter ____ Kaffee.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12E1AAF5-D342-4A6B-83C7-026EA0E1E98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9BEC168A-857F-446F-9DCD-A5A6F50F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614288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32521" y="2992327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828835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Vater ____ Hunger.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E8085A98-04DE-4780-A43E-CD16AC563D3C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FCC64085-319F-4601-937F-ED566C87A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20917081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371060" y="2653740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25884" y="2482847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Die Eltern ____ Kinder.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829A92A3-ADE2-43B2-A0A3-AB32E07BB2C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3EAEE3D6-2997-4121-B97F-5DA1F4644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57568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C6CC2E2B-C2DB-4A54-BED2-5E838AF1AE1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7B1EC877-9D79-4F58-8B2F-A8F30670D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9B3624B0-0C22-4D10-918A-965F1191F8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8243"/>
          <a:stretch/>
        </p:blipFill>
        <p:spPr>
          <a:xfrm>
            <a:off x="2210083" y="2623097"/>
            <a:ext cx="4723833" cy="3640299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676CE4B7-09A5-4022-963C-FD1788EB97C0}"/>
              </a:ext>
            </a:extLst>
          </p:cNvPr>
          <p:cNvSpPr txBox="1"/>
          <p:nvPr/>
        </p:nvSpPr>
        <p:spPr>
          <a:xfrm>
            <a:off x="-1" y="1359993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5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haben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i </a:t>
            </a:r>
            <a:r>
              <a:rPr lang="da-DK" sz="5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da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tid</a:t>
            </a:r>
            <a:r>
              <a:rPr kumimoji="0" lang="da-DK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56116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569844" y="2542140"/>
            <a:ext cx="3405216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28958" y="2435958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Das Kind ____ einen Bleistift.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8A3B940F-446A-4711-A9A2-EE194539126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71D94AB3-13EC-46D1-AB0C-3FA4BD69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1830481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825591" y="2377216"/>
            <a:ext cx="527436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-1" y="2257109"/>
            <a:ext cx="9143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Das Mädchen  ____ </a:t>
            </a:r>
            <a:br>
              <a:rPr lang="de-DE" sz="7200" dirty="0"/>
            </a:br>
            <a:r>
              <a:rPr lang="de-DE" sz="7200" dirty="0"/>
              <a:t>eine Blume.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8A3B940F-446A-4711-A9A2-EE194539126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71D94AB3-13EC-46D1-AB0C-3FA4BD69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1606017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1712701" y="2754867"/>
            <a:ext cx="36973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-1" y="2568609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Junge ____ </a:t>
            </a:r>
            <a:br>
              <a:rPr lang="de-DE" sz="7200" dirty="0"/>
            </a:br>
            <a:r>
              <a:rPr lang="de-DE" sz="7200" dirty="0"/>
              <a:t>ein Auto.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8A3B940F-446A-4711-A9A2-EE194539126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71D94AB3-13EC-46D1-AB0C-3FA4BD69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1435064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402509" y="2548025"/>
            <a:ext cx="407395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418912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Rektor ____ einen Bleistift.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8A3B940F-446A-4711-A9A2-EE194539126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71D94AB3-13EC-46D1-AB0C-3FA4BD69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2444237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382138" y="2413671"/>
            <a:ext cx="400433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97198" y="2273443"/>
            <a:ext cx="86404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Der Lehrer ____ einen Kugelschreiber.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8A3B940F-446A-4711-A9A2-EE194539126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71D94AB3-13EC-46D1-AB0C-3FA4BD69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2415766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998677" y="2504347"/>
            <a:ext cx="496480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-42968" y="2382934"/>
            <a:ext cx="91869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Vater und ich ____ </a:t>
            </a:r>
            <a:br>
              <a:rPr lang="de-DE" sz="7200" dirty="0"/>
            </a:br>
            <a:r>
              <a:rPr lang="de-DE" sz="7200" dirty="0"/>
              <a:t>eine Katze.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8A3B940F-446A-4711-A9A2-EE194539126F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71D94AB3-13EC-46D1-AB0C-3FA4BD69F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23942687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266121" y="2941249"/>
            <a:ext cx="3387792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-1" y="2852954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____ die Eltern Hunger?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2B0C09F6-AE82-4472-BBBC-51179D87284A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6BEFAD99-63BC-4455-8D95-C5BDDE09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2154285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385364" y="2682400"/>
            <a:ext cx="342333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-1" y="255531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____ der Vater Hunde?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5E82FB81-108C-4135-8169-3B80621F90BE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16F70C98-C0A0-4263-8F70-425333D3C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26431746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723320" y="2992986"/>
            <a:ext cx="3412437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71060" y="2954434"/>
            <a:ext cx="86404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/>
              <a:t>____ die Mutter Durst?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46989DBE-112B-4DE1-B5B0-2E923E5A50B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F36E59A3-9D98-4AC1-9811-0F6096ADA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9028922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564294" y="2462878"/>
            <a:ext cx="3571464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71060" y="2284663"/>
            <a:ext cx="8640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____ die Katze Milch?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C97364B7-01B2-4EF5-91AF-2CCFF3ABECBB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05A99A97-2C5D-48E8-85E7-880E07740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2557536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e 4">
            <a:extLst>
              <a:ext uri="{FF2B5EF4-FFF2-40B4-BE49-F238E27FC236}">
                <a16:creationId xmlns:a16="http://schemas.microsoft.com/office/drawing/2014/main" id="{0192D16F-2E3B-4345-A6C8-D4CB3E445143}"/>
              </a:ext>
            </a:extLst>
          </p:cNvPr>
          <p:cNvGrpSpPr/>
          <p:nvPr/>
        </p:nvGrpSpPr>
        <p:grpSpPr>
          <a:xfrm>
            <a:off x="971600" y="1556792"/>
            <a:ext cx="7630291" cy="3785652"/>
            <a:chOff x="971600" y="1556792"/>
            <a:chExt cx="7630291" cy="3785652"/>
          </a:xfrm>
        </p:grpSpPr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9B7D0464-C4C4-456B-A8B9-0DACC552D866}"/>
                </a:ext>
              </a:extLst>
            </p:cNvPr>
            <p:cNvGrpSpPr/>
            <p:nvPr/>
          </p:nvGrpSpPr>
          <p:grpSpPr>
            <a:xfrm>
              <a:off x="971600" y="1556792"/>
              <a:ext cx="5472608" cy="3785652"/>
              <a:chOff x="1979712" y="1587564"/>
              <a:chExt cx="5472608" cy="3785652"/>
            </a:xfrm>
          </p:grpSpPr>
          <p:sp>
            <p:nvSpPr>
              <p:cNvPr id="14" name="Tekstboks 5">
                <a:extLst>
                  <a:ext uri="{FF2B5EF4-FFF2-40B4-BE49-F238E27FC236}">
                    <a16:creationId xmlns:a16="http://schemas.microsoft.com/office/drawing/2014/main" id="{96D71660-1723-4A1C-BF37-521F44AA205E}"/>
                  </a:ext>
                </a:extLst>
              </p:cNvPr>
              <p:cNvSpPr txBox="1"/>
              <p:nvPr/>
            </p:nvSpPr>
            <p:spPr>
              <a:xfrm>
                <a:off x="2447695" y="1587564"/>
                <a:ext cx="4140529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ich	</a:t>
                </a:r>
                <a:r>
                  <a:rPr lang="de-DE" sz="4000" b="1" dirty="0"/>
                  <a:t>hatte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du	</a:t>
                </a:r>
                <a:r>
                  <a:rPr lang="de-DE" sz="4000" b="1" dirty="0"/>
                  <a:t>hattest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er/sie/es    </a:t>
                </a:r>
                <a:r>
                  <a:rPr lang="de-DE" sz="4000" b="1" dirty="0"/>
                  <a:t>hatte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wir	</a:t>
                </a:r>
                <a:r>
                  <a:rPr lang="de-DE" sz="4000" b="1" dirty="0"/>
                  <a:t>hatten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ihr	</a:t>
                </a:r>
                <a:r>
                  <a:rPr lang="de-DE" sz="4000" b="1" dirty="0"/>
                  <a:t>hattet</a:t>
                </a:r>
              </a:p>
              <a:p>
                <a:pPr>
                  <a:tabLst>
                    <a:tab pos="1798638" algn="r"/>
                    <a:tab pos="2241550" algn="l"/>
                  </a:tabLst>
                </a:pPr>
                <a:r>
                  <a:rPr lang="de-DE" sz="4000" dirty="0"/>
                  <a:t>	sie/Sie	</a:t>
                </a:r>
                <a:r>
                  <a:rPr lang="de-DE" sz="4000" b="1" dirty="0"/>
                  <a:t>hatten</a:t>
                </a:r>
              </a:p>
            </p:txBody>
          </p:sp>
          <p:cxnSp>
            <p:nvCxnSpPr>
              <p:cNvPr id="15" name="Lige forbindelse 14">
                <a:extLst>
                  <a:ext uri="{FF2B5EF4-FFF2-40B4-BE49-F238E27FC236}">
                    <a16:creationId xmlns:a16="http://schemas.microsoft.com/office/drawing/2014/main" id="{A705F1C7-137D-4444-83B1-770B8100B4F1}"/>
                  </a:ext>
                </a:extLst>
              </p:cNvPr>
              <p:cNvCxnSpPr/>
              <p:nvPr/>
            </p:nvCxnSpPr>
            <p:spPr>
              <a:xfrm>
                <a:off x="1979712" y="3501008"/>
                <a:ext cx="5472608" cy="0"/>
              </a:xfrm>
              <a:prstGeom prst="line">
                <a:avLst/>
              </a:prstGeom>
              <a:ln w="38100">
                <a:solidFill>
                  <a:srgbClr val="42A60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Højre klammeparentes 9">
              <a:extLst>
                <a:ext uri="{FF2B5EF4-FFF2-40B4-BE49-F238E27FC236}">
                  <a16:creationId xmlns:a16="http://schemas.microsoft.com/office/drawing/2014/main" id="{8663F1A3-271D-401F-A4A4-E54C1DC48F74}"/>
                </a:ext>
              </a:extLst>
            </p:cNvPr>
            <p:cNvSpPr/>
            <p:nvPr/>
          </p:nvSpPr>
          <p:spPr>
            <a:xfrm>
              <a:off x="5436096" y="1740015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1" name="Højre klammeparentes 10">
              <a:extLst>
                <a:ext uri="{FF2B5EF4-FFF2-40B4-BE49-F238E27FC236}">
                  <a16:creationId xmlns:a16="http://schemas.microsoft.com/office/drawing/2014/main" id="{A73B4EB6-E517-42AF-9F66-B4B7E4A2ED11}"/>
                </a:ext>
              </a:extLst>
            </p:cNvPr>
            <p:cNvSpPr/>
            <p:nvPr/>
          </p:nvSpPr>
          <p:spPr>
            <a:xfrm>
              <a:off x="5148064" y="3573016"/>
              <a:ext cx="576064" cy="1656184"/>
            </a:xfrm>
            <a:prstGeom prst="rightBrace">
              <a:avLst>
                <a:gd name="adj1" fmla="val 8333"/>
                <a:gd name="adj2" fmla="val 48219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12" name="Tekstboks 9">
              <a:extLst>
                <a:ext uri="{FF2B5EF4-FFF2-40B4-BE49-F238E27FC236}">
                  <a16:creationId xmlns:a16="http://schemas.microsoft.com/office/drawing/2014/main" id="{5722E60B-0595-4642-83A8-890D60EA9D0E}"/>
                </a:ext>
              </a:extLst>
            </p:cNvPr>
            <p:cNvSpPr txBox="1"/>
            <p:nvPr/>
          </p:nvSpPr>
          <p:spPr>
            <a:xfrm>
              <a:off x="6153619" y="2083494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singularis</a:t>
              </a:r>
            </a:p>
          </p:txBody>
        </p:sp>
        <p:sp>
          <p:nvSpPr>
            <p:cNvPr id="13" name="Tekstboks 11">
              <a:extLst>
                <a:ext uri="{FF2B5EF4-FFF2-40B4-BE49-F238E27FC236}">
                  <a16:creationId xmlns:a16="http://schemas.microsoft.com/office/drawing/2014/main" id="{D5B99C1C-815C-4B5F-B515-C851861DF015}"/>
                </a:ext>
              </a:extLst>
            </p:cNvPr>
            <p:cNvSpPr txBox="1"/>
            <p:nvPr/>
          </p:nvSpPr>
          <p:spPr>
            <a:xfrm>
              <a:off x="5837411" y="4005066"/>
              <a:ext cx="244827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4400" dirty="0"/>
                <a:t>pluralis</a:t>
              </a:r>
            </a:p>
          </p:txBody>
        </p:sp>
      </p:grpSp>
      <p:sp>
        <p:nvSpPr>
          <p:cNvPr id="17" name="Tekstfelt 16">
            <a:extLst>
              <a:ext uri="{FF2B5EF4-FFF2-40B4-BE49-F238E27FC236}">
                <a16:creationId xmlns:a16="http://schemas.microsoft.com/office/drawing/2014/main" id="{8ACBF7CE-DED4-40B2-BFD6-87138BF90DC8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8" name="Pladsholder til sidefod 1">
            <a:extLst>
              <a:ext uri="{FF2B5EF4-FFF2-40B4-BE49-F238E27FC236}">
                <a16:creationId xmlns:a16="http://schemas.microsoft.com/office/drawing/2014/main" id="{E3545042-7991-4363-B1D3-362D02030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1950645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47412579-5A80-4BD4-BBE3-969E724FDBEE}"/>
              </a:ext>
            </a:extLst>
          </p:cNvPr>
          <p:cNvSpPr/>
          <p:nvPr/>
        </p:nvSpPr>
        <p:spPr>
          <a:xfrm>
            <a:off x="2646217" y="2451633"/>
            <a:ext cx="3627481" cy="928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872781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375879" y="2314005"/>
            <a:ext cx="86404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____ die Katzen Durst?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47B8F389-C7CE-4B06-B4A7-BB38BBF452FF}"/>
              </a:ext>
            </a:extLst>
          </p:cNvPr>
          <p:cNvGrpSpPr/>
          <p:nvPr/>
        </p:nvGrpSpPr>
        <p:grpSpPr>
          <a:xfrm>
            <a:off x="251790" y="5570243"/>
            <a:ext cx="8759689" cy="1107995"/>
            <a:chOff x="251790" y="5570243"/>
            <a:chExt cx="8759689" cy="1107995"/>
          </a:xfrm>
        </p:grpSpPr>
        <p:sp>
          <p:nvSpPr>
            <p:cNvPr id="9" name="Tekstfelt 8">
              <a:extLst>
                <a:ext uri="{FF2B5EF4-FFF2-40B4-BE49-F238E27FC236}">
                  <a16:creationId xmlns:a16="http://schemas.microsoft.com/office/drawing/2014/main" id="{AD42B904-1797-42DE-B470-17BDFEE21895}"/>
                </a:ext>
              </a:extLst>
            </p:cNvPr>
            <p:cNvSpPr txBox="1"/>
            <p:nvPr/>
          </p:nvSpPr>
          <p:spPr>
            <a:xfrm>
              <a:off x="251790" y="5570243"/>
              <a:ext cx="864041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4400" dirty="0"/>
                <a:t>xxx står i hjørnet. </a:t>
              </a:r>
              <a:r>
                <a:rPr lang="da-DK" sz="4400" i="1" dirty="0" err="1"/>
                <a:t>biiiib</a:t>
              </a:r>
              <a:r>
                <a:rPr lang="da-DK" sz="4400" dirty="0"/>
                <a:t> er glad.</a:t>
              </a:r>
            </a:p>
          </p:txBody>
        </p:sp>
        <p:sp>
          <p:nvSpPr>
            <p:cNvPr id="3" name="Rektangel 2">
              <a:extLst>
                <a:ext uri="{FF2B5EF4-FFF2-40B4-BE49-F238E27FC236}">
                  <a16:creationId xmlns:a16="http://schemas.microsoft.com/office/drawing/2014/main" id="{C7CD2885-948D-4726-9045-08990905836F}"/>
                </a:ext>
              </a:extLst>
            </p:cNvPr>
            <p:cNvSpPr/>
            <p:nvPr/>
          </p:nvSpPr>
          <p:spPr>
            <a:xfrm>
              <a:off x="569844" y="5733427"/>
              <a:ext cx="1272209" cy="50358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" name="Pil: bøjet opad 3">
              <a:extLst>
                <a:ext uri="{FF2B5EF4-FFF2-40B4-BE49-F238E27FC236}">
                  <a16:creationId xmlns:a16="http://schemas.microsoft.com/office/drawing/2014/main" id="{577A83D1-F57D-4888-B237-ECEFDA668E0A}"/>
                </a:ext>
              </a:extLst>
            </p:cNvPr>
            <p:cNvSpPr/>
            <p:nvPr/>
          </p:nvSpPr>
          <p:spPr>
            <a:xfrm rot="5400000">
              <a:off x="5643043" y="6247881"/>
              <a:ext cx="331305" cy="309564"/>
            </a:xfrm>
            <a:prstGeom prst="bent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5" name="Tekstfelt 4">
              <a:extLst>
                <a:ext uri="{FF2B5EF4-FFF2-40B4-BE49-F238E27FC236}">
                  <a16:creationId xmlns:a16="http://schemas.microsoft.com/office/drawing/2014/main" id="{C4A88045-B502-42C9-942C-778CEDC061F1}"/>
                </a:ext>
              </a:extLst>
            </p:cNvPr>
            <p:cNvSpPr txBox="1"/>
            <p:nvPr/>
          </p:nvSpPr>
          <p:spPr>
            <a:xfrm>
              <a:off x="6135757" y="6339684"/>
              <a:ext cx="287572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600" dirty="0"/>
                <a:t>han, hun, den/det, vi, I, de/De</a:t>
              </a:r>
            </a:p>
          </p:txBody>
        </p:sp>
      </p:grpSp>
      <p:sp>
        <p:nvSpPr>
          <p:cNvPr id="13" name="Tekstfelt 12">
            <a:extLst>
              <a:ext uri="{FF2B5EF4-FFF2-40B4-BE49-F238E27FC236}">
                <a16:creationId xmlns:a16="http://schemas.microsoft.com/office/drawing/2014/main" id="{2C3D72B0-5BC5-4170-8E34-26006C1AF5F4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4" name="Pladsholder til sidefod 1">
            <a:extLst>
              <a:ext uri="{FF2B5EF4-FFF2-40B4-BE49-F238E27FC236}">
                <a16:creationId xmlns:a16="http://schemas.microsoft.com/office/drawing/2014/main" id="{305F7448-E6DA-44A6-92FE-E81891B21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32062780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BCD183B9-4F9D-482F-A9E0-E8AAC9B49880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5" name="Pladsholder til sidefod 1">
            <a:extLst>
              <a:ext uri="{FF2B5EF4-FFF2-40B4-BE49-F238E27FC236}">
                <a16:creationId xmlns:a16="http://schemas.microsoft.com/office/drawing/2014/main" id="{4F4F6707-F778-4395-9A87-A3770A078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8CACB127-585F-4B98-A7E1-9C7068878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1328999"/>
            <a:ext cx="8258175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099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986036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828835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600" dirty="0"/>
              <a:t>Ich ____immer Blumen.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5FB47166-4243-485C-B0C4-657AE5ED7A95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F558C67E-78DD-452D-94D2-E28290A5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8672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729297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Du ____ nie Hunde.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2351DBC2-9952-4384-BB7B-05F648EE43EB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4A6A38EF-6F51-43D8-91E0-2C6A9ED03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80729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828835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Er ____ Glück.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87C119E7-FD3D-4B14-8E35-84BB935D0D94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FADA865A-34DD-4B1A-8669-1D5A0FA4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125686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972993"/>
            <a:ext cx="8878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Sie ____ eine Katze. (</a:t>
            </a:r>
            <a:r>
              <a:rPr lang="de-DE" sz="7200" dirty="0" err="1"/>
              <a:t>hun</a:t>
            </a:r>
            <a:r>
              <a:rPr lang="de-DE" sz="7200" dirty="0"/>
              <a:t>)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A34D750B-AF67-463E-B56A-18B76FEE499A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B464B4F8-436C-4573-BC6F-8A8C5FD6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401106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0" y="2946489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Es ____ grüne Augen.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2A7DECB-CE71-428C-8811-51DCAC2E93DB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3939A33D-ECD8-44E8-8EB8-ED5FC7EC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4032617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>
            <a:extLst>
              <a:ext uri="{FF2B5EF4-FFF2-40B4-BE49-F238E27FC236}">
                <a16:creationId xmlns:a16="http://schemas.microsoft.com/office/drawing/2014/main" id="{FD589B9B-A702-4D8E-8284-EDC15C3389B5}"/>
              </a:ext>
            </a:extLst>
          </p:cNvPr>
          <p:cNvSpPr txBox="1"/>
          <p:nvPr/>
        </p:nvSpPr>
        <p:spPr>
          <a:xfrm>
            <a:off x="132521" y="1245704"/>
            <a:ext cx="887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700" i="1" dirty="0"/>
              <a:t>Læs den tyske sætning højt, med den rigtige bøjning </a:t>
            </a:r>
            <a:br>
              <a:rPr lang="da-DK" sz="2700" i="1" dirty="0"/>
            </a:br>
            <a:r>
              <a:rPr lang="da-DK" sz="2700" i="1" dirty="0"/>
              <a:t>af ”</a:t>
            </a:r>
            <a:r>
              <a:rPr lang="da-DK" sz="2700" i="1" dirty="0" err="1"/>
              <a:t>Sein</a:t>
            </a:r>
            <a:r>
              <a:rPr lang="da-DK" sz="2700" i="1" dirty="0"/>
              <a:t> i datid” på den tomme plads?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1702681-8A30-42F2-9DDB-79B2F2F42E1F}"/>
              </a:ext>
            </a:extLst>
          </p:cNvPr>
          <p:cNvSpPr txBox="1"/>
          <p:nvPr/>
        </p:nvSpPr>
        <p:spPr>
          <a:xfrm>
            <a:off x="132521" y="2828835"/>
            <a:ext cx="887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200" dirty="0"/>
              <a:t>Es ____ 2 Ohren.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2A3E73C-4580-4560-8344-C111E2627FDD}"/>
              </a:ext>
            </a:extLst>
          </p:cNvPr>
          <p:cNvSpPr txBox="1"/>
          <p:nvPr/>
        </p:nvSpPr>
        <p:spPr>
          <a:xfrm>
            <a:off x="0" y="21128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∞ Tysk opstart  ∞  cirkel04pp.pptx  ∞  cirkel04.pdf  ∞</a:t>
            </a:r>
          </a:p>
        </p:txBody>
      </p:sp>
      <p:sp>
        <p:nvSpPr>
          <p:cNvPr id="10" name="Pladsholder til sidefod 1">
            <a:extLst>
              <a:ext uri="{FF2B5EF4-FFF2-40B4-BE49-F238E27FC236}">
                <a16:creationId xmlns:a16="http://schemas.microsoft.com/office/drawing/2014/main" id="{E33E43E0-9D5A-4198-A079-EA79248D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www.trine-evald.dk</a:t>
            </a:r>
          </a:p>
        </p:txBody>
      </p:sp>
    </p:spTree>
    <p:extLst>
      <p:ext uri="{BB962C8B-B14F-4D97-AF65-F5344CB8AC3E}">
        <p14:creationId xmlns:p14="http://schemas.microsoft.com/office/powerpoint/2010/main" val="994976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1621</TotalTime>
  <Words>1751</Words>
  <Application>Microsoft Office PowerPoint</Application>
  <PresentationFormat>Skærmshow (4:3)</PresentationFormat>
  <Paragraphs>164</Paragraphs>
  <Slides>31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Office-tema</vt:lpstr>
      <vt:lpstr>1_Office-tema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Trine Evald Jakobsen</dc:creator>
  <cp:lastModifiedBy>Trine Evald Jakobsen</cp:lastModifiedBy>
  <cp:revision>22</cp:revision>
  <cp:lastPrinted>2019-11-15T06:27:52Z</cp:lastPrinted>
  <dcterms:created xsi:type="dcterms:W3CDTF">2018-01-16T08:01:23Z</dcterms:created>
  <dcterms:modified xsi:type="dcterms:W3CDTF">2019-11-15T06:28:47Z</dcterms:modified>
</cp:coreProperties>
</file>