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35"/>
  </p:notesMasterIdLst>
  <p:sldIdLst>
    <p:sldId id="320" r:id="rId3"/>
    <p:sldId id="304" r:id="rId4"/>
    <p:sldId id="257" r:id="rId5"/>
    <p:sldId id="258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27" r:id="rId27"/>
    <p:sldId id="328" r:id="rId28"/>
    <p:sldId id="333" r:id="rId29"/>
    <p:sldId id="334" r:id="rId30"/>
    <p:sldId id="335" r:id="rId31"/>
    <p:sldId id="336" r:id="rId32"/>
    <p:sldId id="337" r:id="rId33"/>
    <p:sldId id="319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66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0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9F8688-662D-4D28-A3CB-CC7BA3CE1B48}" type="datetimeFigureOut">
              <a:rPr lang="da-DK" smtClean="0"/>
              <a:t>12-11-2019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2AE7F-3321-47AB-86BE-F8BE8DDB5F0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91181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6ECB-5D49-4680-B777-624B991628A5}" type="datetimeFigureOut">
              <a:rPr lang="da-DK" smtClean="0"/>
              <a:t>12-11-2019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59400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6ECB-5D49-4680-B777-624B991628A5}" type="datetimeFigureOut">
              <a:rPr lang="da-DK" smtClean="0"/>
              <a:t>12-11-2019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7852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6ECB-5D49-4680-B777-624B991628A5}" type="datetimeFigureOut">
              <a:rPr lang="da-DK" smtClean="0"/>
              <a:t>12-11-2019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19220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32DC6-116C-465B-B8E5-581FFD427758}" type="datetime1">
              <a:rPr lang="da-DK" smtClean="0"/>
              <a:t>12-11-2019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41790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2A87-2760-4E46-9147-28EE4AAE9466}" type="datetime1">
              <a:rPr lang="da-DK" smtClean="0"/>
              <a:t>12-11-2019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929465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A0FB-BD27-4550-91DA-9B69663D001A}" type="datetime1">
              <a:rPr lang="da-DK" smtClean="0"/>
              <a:t>12-11-2019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058131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D0A8-BF7B-4160-8EE7-FA1A118A6D5F}" type="datetime1">
              <a:rPr lang="da-DK" smtClean="0"/>
              <a:t>12-11-2019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141623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6B04-896D-43A7-ACDA-AA07FAB58554}" type="datetime1">
              <a:rPr lang="da-DK" smtClean="0"/>
              <a:t>12-11-2019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87624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1DD5E-08F8-4655-8220-8848A422209C}" type="datetime1">
              <a:rPr lang="da-DK" smtClean="0"/>
              <a:t>12-11-2019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146839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C6C6-72E1-4B6B-A06D-4835EB3D7694}" type="datetime1">
              <a:rPr lang="da-DK" smtClean="0"/>
              <a:t>12-11-2019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844318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18642-8F8D-4154-8C99-738429E44F34}" type="datetime1">
              <a:rPr lang="da-DK" smtClean="0"/>
              <a:t>12-11-2019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98805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6ECB-5D49-4680-B777-624B991628A5}" type="datetimeFigureOut">
              <a:rPr lang="da-DK" smtClean="0"/>
              <a:t>12-11-2019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58480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5FBC-908B-45E6-9378-D2288E021BCF}" type="datetime1">
              <a:rPr lang="da-DK" smtClean="0"/>
              <a:t>12-11-2019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324924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3694-7076-4E37-A2B9-FB67AC354C1A}" type="datetime1">
              <a:rPr lang="da-DK" smtClean="0"/>
              <a:t>12-11-2019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952467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1D11C-641C-48C4-A913-455AACC94D50}" type="datetime1">
              <a:rPr lang="da-DK" smtClean="0"/>
              <a:t>12-11-2019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0895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6ECB-5D49-4680-B777-624B991628A5}" type="datetimeFigureOut">
              <a:rPr lang="da-DK" smtClean="0"/>
              <a:t>12-11-2019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13404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6ECB-5D49-4680-B777-624B991628A5}" type="datetimeFigureOut">
              <a:rPr lang="da-DK" smtClean="0"/>
              <a:t>12-11-2019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62464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6ECB-5D49-4680-B777-624B991628A5}" type="datetimeFigureOut">
              <a:rPr lang="da-DK" smtClean="0"/>
              <a:t>12-11-2019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24948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6ECB-5D49-4680-B777-624B991628A5}" type="datetimeFigureOut">
              <a:rPr lang="da-DK" smtClean="0"/>
              <a:t>12-11-2019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5030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6ECB-5D49-4680-B777-624B991628A5}" type="datetimeFigureOut">
              <a:rPr lang="da-DK" smtClean="0"/>
              <a:t>12-11-2019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66446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6ECB-5D49-4680-B777-624B991628A5}" type="datetimeFigureOut">
              <a:rPr lang="da-DK" smtClean="0"/>
              <a:t>12-11-2019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694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6ECB-5D49-4680-B777-624B991628A5}" type="datetimeFigureOut">
              <a:rPr lang="da-DK" smtClean="0"/>
              <a:t>12-11-2019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53383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6">
                <a:lumMod val="60000"/>
                <a:lumOff val="40000"/>
              </a:schemeClr>
            </a:gs>
            <a:gs pos="0">
              <a:schemeClr val="accent1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D6ECB-5D49-4680-B777-624B991628A5}" type="datetimeFigureOut">
              <a:rPr lang="da-DK" smtClean="0"/>
              <a:t>12-11-2019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1391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6">
                <a:lumMod val="60000"/>
                <a:lumOff val="40000"/>
              </a:schemeClr>
            </a:gs>
            <a:gs pos="0">
              <a:schemeClr val="accent1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6EF32-36BE-4D16-B704-036668D962A9}" type="datetime1">
              <a:rPr lang="da-DK" smtClean="0"/>
              <a:t>12-11-2019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www.trine-evald.dk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37503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FC88390-F077-4253-B323-9BB6749B0779}"/>
              </a:ext>
            </a:extLst>
          </p:cNvPr>
          <p:cNvSpPr txBox="1"/>
          <p:nvPr/>
        </p:nvSpPr>
        <p:spPr>
          <a:xfrm>
            <a:off x="821634" y="1233577"/>
            <a:ext cx="71296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Oplæg 02 + cirkelopgave 02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C6CC2E2B-C2DB-4A54-BED2-5E838AF1AE18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cirkel02pp.pptx  ∞  cirkel02.pdf  ∞</a:t>
            </a:r>
          </a:p>
        </p:txBody>
      </p:sp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7B1EC877-9D79-4F58-8B2F-A8F30670D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www.trine-evald.dk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E691806-E103-411B-AFAC-B77D47F70E27}"/>
              </a:ext>
            </a:extLst>
          </p:cNvPr>
          <p:cNvSpPr txBox="1"/>
          <p:nvPr/>
        </p:nvSpPr>
        <p:spPr>
          <a:xfrm>
            <a:off x="821634" y="2733135"/>
            <a:ext cx="7885044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Sein</a:t>
            </a: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i </a:t>
            </a:r>
            <a:r>
              <a:rPr lang="da-DK" sz="5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da</a:t>
            </a: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tid</a:t>
            </a: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Grundled og udsagnsled skal passe sammen.</a:t>
            </a:r>
          </a:p>
        </p:txBody>
      </p:sp>
    </p:spTree>
    <p:extLst>
      <p:ext uri="{BB962C8B-B14F-4D97-AF65-F5344CB8AC3E}">
        <p14:creationId xmlns:p14="http://schemas.microsoft.com/office/powerpoint/2010/main" val="2195611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1245704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0" y="2828835"/>
            <a:ext cx="887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Wir ____ krank.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63B546F6-3F14-486E-B25D-3CD4CA689E18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cirkel02pp.pptx  ∞  cirkel02.pdf  ∞</a:t>
            </a:r>
          </a:p>
        </p:txBody>
      </p:sp>
      <p:sp>
        <p:nvSpPr>
          <p:cNvPr id="10" name="Pladsholder til sidefod 1">
            <a:extLst>
              <a:ext uri="{FF2B5EF4-FFF2-40B4-BE49-F238E27FC236}">
                <a16:creationId xmlns:a16="http://schemas.microsoft.com/office/drawing/2014/main" id="{4B9ECCB3-3AA2-4F37-AADB-B329C8E32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3981124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1245704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132521" y="2828835"/>
            <a:ext cx="887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Ihr ____ süß.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3878E52-E43A-49B1-8867-6538959A37C1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cirkel02pp.pptx  ∞  cirkel02.pdf  ∞</a:t>
            </a:r>
          </a:p>
        </p:txBody>
      </p:sp>
      <p:sp>
        <p:nvSpPr>
          <p:cNvPr id="10" name="Pladsholder til sidefod 1">
            <a:extLst>
              <a:ext uri="{FF2B5EF4-FFF2-40B4-BE49-F238E27FC236}">
                <a16:creationId xmlns:a16="http://schemas.microsoft.com/office/drawing/2014/main" id="{169B05BD-0CBD-4347-8D20-A23725ED5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4008709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1245704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0" y="2760075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Sie ____ nicht froh. (de)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C0E6C6FF-5BAD-4DD0-99A1-BB93E2DEA6BA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cirkel02pp.pptx  ∞  cirkel02.pdf  ∞</a:t>
            </a:r>
          </a:p>
        </p:txBody>
      </p:sp>
      <p:sp>
        <p:nvSpPr>
          <p:cNvPr id="10" name="Pladsholder til sidefod 1">
            <a:extLst>
              <a:ext uri="{FF2B5EF4-FFF2-40B4-BE49-F238E27FC236}">
                <a16:creationId xmlns:a16="http://schemas.microsoft.com/office/drawing/2014/main" id="{5BC0C812-1B1A-48A9-960C-05BCED5F5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9648500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689112" y="2754867"/>
            <a:ext cx="3697357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326538" y="2596320"/>
            <a:ext cx="8640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Der Hund ____ klein.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2" name="Tekstfelt 11">
            <a:extLst>
              <a:ext uri="{FF2B5EF4-FFF2-40B4-BE49-F238E27FC236}">
                <a16:creationId xmlns:a16="http://schemas.microsoft.com/office/drawing/2014/main" id="{23F13BC3-AC57-43C6-AD89-F4EDB5EBA35D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cirkel02pp.pptx  ∞  cirkel02.pdf  ∞</a:t>
            </a:r>
          </a:p>
        </p:txBody>
      </p:sp>
      <p:sp>
        <p:nvSpPr>
          <p:cNvPr id="13" name="Pladsholder til sidefod 1">
            <a:extLst>
              <a:ext uri="{FF2B5EF4-FFF2-40B4-BE49-F238E27FC236}">
                <a16:creationId xmlns:a16="http://schemas.microsoft.com/office/drawing/2014/main" id="{84CB1633-F9D3-468F-B959-DEEF5D3F5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483285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569844" y="2532284"/>
            <a:ext cx="3843132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251790" y="2396275"/>
            <a:ext cx="8640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Die Hunde ____ groß.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2" name="Tekstfelt 11">
            <a:extLst>
              <a:ext uri="{FF2B5EF4-FFF2-40B4-BE49-F238E27FC236}">
                <a16:creationId xmlns:a16="http://schemas.microsoft.com/office/drawing/2014/main" id="{2401FB27-823B-4FCB-BA06-EE189D960C6D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cirkel02pp.pptx  ∞  cirkel02.pdf  ∞</a:t>
            </a:r>
          </a:p>
        </p:txBody>
      </p:sp>
      <p:sp>
        <p:nvSpPr>
          <p:cNvPr id="13" name="Pladsholder til sidefod 1">
            <a:extLst>
              <a:ext uri="{FF2B5EF4-FFF2-40B4-BE49-F238E27FC236}">
                <a16:creationId xmlns:a16="http://schemas.microsoft.com/office/drawing/2014/main" id="{F2CD9A9F-3456-443E-AE95-981A0E4B4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6619062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689112" y="2754867"/>
            <a:ext cx="3697357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326538" y="2596320"/>
            <a:ext cx="8640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Die Katze ____ klein.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2" name="Tekstfelt 11">
            <a:extLst>
              <a:ext uri="{FF2B5EF4-FFF2-40B4-BE49-F238E27FC236}">
                <a16:creationId xmlns:a16="http://schemas.microsoft.com/office/drawing/2014/main" id="{1EAA8C0D-7680-437C-9E98-D0309E509EC9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cirkel02pp.pptx  ∞  cirkel02.pdf  ∞</a:t>
            </a:r>
          </a:p>
        </p:txBody>
      </p:sp>
      <p:sp>
        <p:nvSpPr>
          <p:cNvPr id="13" name="Pladsholder til sidefod 1">
            <a:extLst>
              <a:ext uri="{FF2B5EF4-FFF2-40B4-BE49-F238E27FC236}">
                <a16:creationId xmlns:a16="http://schemas.microsoft.com/office/drawing/2014/main" id="{3072E4E2-5EDA-4575-A1A8-42FB89AD4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12291567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410819" y="2493073"/>
            <a:ext cx="3975651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251789" y="2326285"/>
            <a:ext cx="8640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Die Katzen ____ klein.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2" name="Tekstfelt 11">
            <a:extLst>
              <a:ext uri="{FF2B5EF4-FFF2-40B4-BE49-F238E27FC236}">
                <a16:creationId xmlns:a16="http://schemas.microsoft.com/office/drawing/2014/main" id="{8A097043-CD48-4545-9C13-C598B53E0EFF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cirkel02pp.pptx  ∞  cirkel02.pdf  ∞</a:t>
            </a:r>
          </a:p>
        </p:txBody>
      </p:sp>
      <p:sp>
        <p:nvSpPr>
          <p:cNvPr id="13" name="Pladsholder til sidefod 1">
            <a:extLst>
              <a:ext uri="{FF2B5EF4-FFF2-40B4-BE49-F238E27FC236}">
                <a16:creationId xmlns:a16="http://schemas.microsoft.com/office/drawing/2014/main" id="{3F6BD467-64EB-4157-9682-D8902197F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7642964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477078" y="2493073"/>
            <a:ext cx="4200940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132521" y="2287552"/>
            <a:ext cx="8640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Die Mutter ____ satt.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2" name="Tekstfelt 11">
            <a:extLst>
              <a:ext uri="{FF2B5EF4-FFF2-40B4-BE49-F238E27FC236}">
                <a16:creationId xmlns:a16="http://schemas.microsoft.com/office/drawing/2014/main" id="{6DBAEA5A-BD92-4025-B2B3-801E1B26EDCE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cirkel02pp.pptx  ∞  cirkel02.pdf  ∞</a:t>
            </a:r>
          </a:p>
        </p:txBody>
      </p:sp>
      <p:sp>
        <p:nvSpPr>
          <p:cNvPr id="13" name="Pladsholder til sidefod 1">
            <a:extLst>
              <a:ext uri="{FF2B5EF4-FFF2-40B4-BE49-F238E27FC236}">
                <a16:creationId xmlns:a16="http://schemas.microsoft.com/office/drawing/2014/main" id="{DC6DFFE3-DC74-4BAD-9E29-A51793366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36142884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132521" y="2992327"/>
            <a:ext cx="3697357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0" y="2828835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Der Vater ____ hungrig.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2" name="Tekstfelt 11">
            <a:extLst>
              <a:ext uri="{FF2B5EF4-FFF2-40B4-BE49-F238E27FC236}">
                <a16:creationId xmlns:a16="http://schemas.microsoft.com/office/drawing/2014/main" id="{0531D355-72FA-42B7-98FC-6D05EA181810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cirkel02pp.pptx  ∞  cirkel02.pdf  ∞</a:t>
            </a:r>
          </a:p>
        </p:txBody>
      </p:sp>
      <p:sp>
        <p:nvSpPr>
          <p:cNvPr id="13" name="Pladsholder til sidefod 1">
            <a:extLst>
              <a:ext uri="{FF2B5EF4-FFF2-40B4-BE49-F238E27FC236}">
                <a16:creationId xmlns:a16="http://schemas.microsoft.com/office/drawing/2014/main" id="{CE58ED92-C30C-4157-938A-34CA353FB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20917081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689112" y="2754867"/>
            <a:ext cx="3697357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326538" y="2596320"/>
            <a:ext cx="8640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Die Eltern ____ jung.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2" name="Tekstfelt 11">
            <a:extLst>
              <a:ext uri="{FF2B5EF4-FFF2-40B4-BE49-F238E27FC236}">
                <a16:creationId xmlns:a16="http://schemas.microsoft.com/office/drawing/2014/main" id="{9A4CFBAA-5FF9-4ACE-B6C0-B0CE39259B7E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cirkel02pp.pptx  ∞  cirkel02.pdf  ∞</a:t>
            </a:r>
          </a:p>
        </p:txBody>
      </p:sp>
      <p:sp>
        <p:nvSpPr>
          <p:cNvPr id="13" name="Pladsholder til sidefod 1">
            <a:extLst>
              <a:ext uri="{FF2B5EF4-FFF2-40B4-BE49-F238E27FC236}">
                <a16:creationId xmlns:a16="http://schemas.microsoft.com/office/drawing/2014/main" id="{81F541CC-59B1-4F92-AF77-407A4E493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3575681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FC88390-F077-4253-B323-9BB6749B0779}"/>
              </a:ext>
            </a:extLst>
          </p:cNvPr>
          <p:cNvSpPr txBox="1"/>
          <p:nvPr/>
        </p:nvSpPr>
        <p:spPr>
          <a:xfrm>
            <a:off x="0" y="1233577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4800" dirty="0"/>
              <a:t>Hjælp øverst på  grammatikarket</a:t>
            </a:r>
          </a:p>
        </p:txBody>
      </p:sp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7B1EC877-9D79-4F58-8B2F-A8F30670D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www.trine-evald.dk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5B1A6FCB-6316-4746-9FDC-AD5322A72063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∞ Tysk opstart  ∞  cirkel02pp.pptx  ∞  cirkel02.pdf  ∞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EF92C011-28CC-45E3-B6A5-74B2B960C8B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" t="-855" r="33503" b="855"/>
          <a:stretch/>
        </p:blipFill>
        <p:spPr>
          <a:xfrm>
            <a:off x="2060713" y="2407066"/>
            <a:ext cx="5022574" cy="3606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1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2723320" y="2402578"/>
            <a:ext cx="3697357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371060" y="2228671"/>
            <a:ext cx="8640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____ die Eltern jung?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2" name="Tekstfelt 11">
            <a:extLst>
              <a:ext uri="{FF2B5EF4-FFF2-40B4-BE49-F238E27FC236}">
                <a16:creationId xmlns:a16="http://schemas.microsoft.com/office/drawing/2014/main" id="{430782D8-B333-4AF3-B1D4-96EFC8C052A2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cirkel02pp.pptx  ∞  cirkel02.pdf  ∞</a:t>
            </a:r>
          </a:p>
        </p:txBody>
      </p:sp>
      <p:sp>
        <p:nvSpPr>
          <p:cNvPr id="13" name="Pladsholder til sidefod 1">
            <a:extLst>
              <a:ext uri="{FF2B5EF4-FFF2-40B4-BE49-F238E27FC236}">
                <a16:creationId xmlns:a16="http://schemas.microsoft.com/office/drawing/2014/main" id="{88DC9E8E-2635-42FA-97AA-1C4541F02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32154285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3876261" y="2462878"/>
            <a:ext cx="3697357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0" y="2319067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____  der Vater </a:t>
            </a:r>
            <a:br>
              <a:rPr lang="de-DE" sz="7200" dirty="0"/>
            </a:br>
            <a:r>
              <a:rPr lang="de-DE" sz="7200" dirty="0"/>
              <a:t>hungrig?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2" name="Tekstfelt 11">
            <a:extLst>
              <a:ext uri="{FF2B5EF4-FFF2-40B4-BE49-F238E27FC236}">
                <a16:creationId xmlns:a16="http://schemas.microsoft.com/office/drawing/2014/main" id="{A6DE8FF7-B173-4594-ADF7-F06ECBAF54C6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cirkel02pp.pptx  ∞  cirkel02.pdf  ∞</a:t>
            </a:r>
          </a:p>
        </p:txBody>
      </p:sp>
      <p:sp>
        <p:nvSpPr>
          <p:cNvPr id="13" name="Pladsholder til sidefod 1">
            <a:extLst>
              <a:ext uri="{FF2B5EF4-FFF2-40B4-BE49-F238E27FC236}">
                <a16:creationId xmlns:a16="http://schemas.microsoft.com/office/drawing/2014/main" id="{118E27FB-2217-4CCC-9902-C48E55254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26431746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3578086" y="2304758"/>
            <a:ext cx="3995532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0" y="2213802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____ die Mutter </a:t>
            </a:r>
            <a:br>
              <a:rPr lang="de-DE" sz="7200" dirty="0"/>
            </a:br>
            <a:r>
              <a:rPr lang="de-DE" sz="7200" dirty="0"/>
              <a:t>satt?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2" name="Tekstfelt 11">
            <a:extLst>
              <a:ext uri="{FF2B5EF4-FFF2-40B4-BE49-F238E27FC236}">
                <a16:creationId xmlns:a16="http://schemas.microsoft.com/office/drawing/2014/main" id="{70725DF7-F6EF-40CD-8B8F-E2A8D5145D4B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cirkel02pp.pptx  ∞  cirkel02.pdf  ∞</a:t>
            </a:r>
          </a:p>
        </p:txBody>
      </p:sp>
      <p:sp>
        <p:nvSpPr>
          <p:cNvPr id="13" name="Pladsholder til sidefod 1">
            <a:extLst>
              <a:ext uri="{FF2B5EF4-FFF2-40B4-BE49-F238E27FC236}">
                <a16:creationId xmlns:a16="http://schemas.microsoft.com/office/drawing/2014/main" id="{7540ADFE-3112-4291-BFB2-B266AD505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9028922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2564293" y="2462878"/>
            <a:ext cx="3697357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371060" y="2228671"/>
            <a:ext cx="8640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____ die Katze klein?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2" name="Tekstfelt 11">
            <a:extLst>
              <a:ext uri="{FF2B5EF4-FFF2-40B4-BE49-F238E27FC236}">
                <a16:creationId xmlns:a16="http://schemas.microsoft.com/office/drawing/2014/main" id="{84B6EFAA-4A42-41E0-AD6D-A4E0D3B761C5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cirkel02pp.pptx  ∞  cirkel02.pdf  ∞</a:t>
            </a:r>
          </a:p>
        </p:txBody>
      </p:sp>
      <p:sp>
        <p:nvSpPr>
          <p:cNvPr id="13" name="Pladsholder til sidefod 1">
            <a:extLst>
              <a:ext uri="{FF2B5EF4-FFF2-40B4-BE49-F238E27FC236}">
                <a16:creationId xmlns:a16="http://schemas.microsoft.com/office/drawing/2014/main" id="{10047639-A547-43D1-8BC0-D5EB6F6AE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25575360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2504661" y="2402578"/>
            <a:ext cx="3949148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371060" y="2228671"/>
            <a:ext cx="8640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____ die Katzen klein?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2" name="Tekstfelt 11">
            <a:extLst>
              <a:ext uri="{FF2B5EF4-FFF2-40B4-BE49-F238E27FC236}">
                <a16:creationId xmlns:a16="http://schemas.microsoft.com/office/drawing/2014/main" id="{34B4218B-E45C-49D9-BF75-5D696EAC853D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cirkel02pp.pptx  ∞  cirkel02.pdf  ∞</a:t>
            </a:r>
          </a:p>
        </p:txBody>
      </p:sp>
      <p:sp>
        <p:nvSpPr>
          <p:cNvPr id="13" name="Pladsholder til sidefod 1">
            <a:extLst>
              <a:ext uri="{FF2B5EF4-FFF2-40B4-BE49-F238E27FC236}">
                <a16:creationId xmlns:a16="http://schemas.microsoft.com/office/drawing/2014/main" id="{47BCC7B9-A089-4849-8021-07EBB59D9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32062780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1086678" y="2493073"/>
            <a:ext cx="4876800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251789" y="2326285"/>
            <a:ext cx="864041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Der Zahnarzt ____ immer froh.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2" name="Tekstfelt 11">
            <a:extLst>
              <a:ext uri="{FF2B5EF4-FFF2-40B4-BE49-F238E27FC236}">
                <a16:creationId xmlns:a16="http://schemas.microsoft.com/office/drawing/2014/main" id="{4D02D895-E509-4BEA-8AD1-F751327EB82E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∞ Tysk opstart  ∞  cirkel02pp.pptx  ∞  cirkel02.pdf  ∞</a:t>
            </a:r>
          </a:p>
        </p:txBody>
      </p:sp>
    </p:spTree>
    <p:extLst>
      <p:ext uri="{BB962C8B-B14F-4D97-AF65-F5344CB8AC3E}">
        <p14:creationId xmlns:p14="http://schemas.microsoft.com/office/powerpoint/2010/main" val="39843629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344556" y="2357764"/>
            <a:ext cx="4081670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251789" y="2236111"/>
            <a:ext cx="864041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Der Rektor ____ in der Schule.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2" name="Tekstfelt 11">
            <a:extLst>
              <a:ext uri="{FF2B5EF4-FFF2-40B4-BE49-F238E27FC236}">
                <a16:creationId xmlns:a16="http://schemas.microsoft.com/office/drawing/2014/main" id="{DDC32689-B926-426C-8B49-01224EF5AD56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∞ Tysk opstart  ∞  cirkel02pp.pptx  ∞  cirkel02.pdf  ∞</a:t>
            </a:r>
          </a:p>
        </p:txBody>
      </p:sp>
    </p:spTree>
    <p:extLst>
      <p:ext uri="{BB962C8B-B14F-4D97-AF65-F5344CB8AC3E}">
        <p14:creationId xmlns:p14="http://schemas.microsoft.com/office/powerpoint/2010/main" val="11410437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1113181" y="2146270"/>
            <a:ext cx="4757531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251789" y="1983451"/>
            <a:ext cx="864041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Die Lehrerin ____ streng.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2" name="Tekstfelt 11">
            <a:extLst>
              <a:ext uri="{FF2B5EF4-FFF2-40B4-BE49-F238E27FC236}">
                <a16:creationId xmlns:a16="http://schemas.microsoft.com/office/drawing/2014/main" id="{216C6F7D-3CFA-41E3-9B5A-FBE8121EC32C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∞ Tysk opstart  ∞  cirkel02pp.pptx  ∞  cirkel02.pdf  ∞</a:t>
            </a:r>
          </a:p>
        </p:txBody>
      </p:sp>
    </p:spTree>
    <p:extLst>
      <p:ext uri="{BB962C8B-B14F-4D97-AF65-F5344CB8AC3E}">
        <p14:creationId xmlns:p14="http://schemas.microsoft.com/office/powerpoint/2010/main" val="18657816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702368" y="2305095"/>
            <a:ext cx="3723860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251790" y="2111301"/>
            <a:ext cx="8640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Der Vater ____ froh.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2" name="Tekstfelt 11">
            <a:extLst>
              <a:ext uri="{FF2B5EF4-FFF2-40B4-BE49-F238E27FC236}">
                <a16:creationId xmlns:a16="http://schemas.microsoft.com/office/drawing/2014/main" id="{47795671-B4B8-433E-A7B7-92C1DAFA19B8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∞ Tysk opstart  ∞  cirkel02pp.pptx  ∞  cirkel02.pdf  ∞</a:t>
            </a:r>
          </a:p>
        </p:txBody>
      </p:sp>
    </p:spTree>
    <p:extLst>
      <p:ext uri="{BB962C8B-B14F-4D97-AF65-F5344CB8AC3E}">
        <p14:creationId xmlns:p14="http://schemas.microsoft.com/office/powerpoint/2010/main" val="34212343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463829" y="2290713"/>
            <a:ext cx="4200936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251789" y="2098127"/>
            <a:ext cx="8640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Die Mutter ____ froh.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2" name="Tekstfelt 11">
            <a:extLst>
              <a:ext uri="{FF2B5EF4-FFF2-40B4-BE49-F238E27FC236}">
                <a16:creationId xmlns:a16="http://schemas.microsoft.com/office/drawing/2014/main" id="{307A60C7-F16F-493D-B051-3978B875CF34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∞ Tysk opstart  ∞  cirkel02pp.pptx  ∞  cirkel02.pdf  ∞</a:t>
            </a:r>
          </a:p>
        </p:txBody>
      </p:sp>
    </p:spTree>
    <p:extLst>
      <p:ext uri="{BB962C8B-B14F-4D97-AF65-F5344CB8AC3E}">
        <p14:creationId xmlns:p14="http://schemas.microsoft.com/office/powerpoint/2010/main" val="2260100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e 4">
            <a:extLst>
              <a:ext uri="{FF2B5EF4-FFF2-40B4-BE49-F238E27FC236}">
                <a16:creationId xmlns:a16="http://schemas.microsoft.com/office/drawing/2014/main" id="{0192D16F-2E3B-4345-A6C8-D4CB3E445143}"/>
              </a:ext>
            </a:extLst>
          </p:cNvPr>
          <p:cNvGrpSpPr/>
          <p:nvPr/>
        </p:nvGrpSpPr>
        <p:grpSpPr>
          <a:xfrm>
            <a:off x="971600" y="1556792"/>
            <a:ext cx="7230956" cy="3785652"/>
            <a:chOff x="971600" y="1556792"/>
            <a:chExt cx="7230956" cy="3785652"/>
          </a:xfrm>
        </p:grpSpPr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9B7D0464-C4C4-456B-A8B9-0DACC552D866}"/>
                </a:ext>
              </a:extLst>
            </p:cNvPr>
            <p:cNvGrpSpPr/>
            <p:nvPr/>
          </p:nvGrpSpPr>
          <p:grpSpPr>
            <a:xfrm>
              <a:off x="971600" y="1556792"/>
              <a:ext cx="5472608" cy="3785652"/>
              <a:chOff x="1979712" y="1587564"/>
              <a:chExt cx="5472608" cy="3785652"/>
            </a:xfrm>
          </p:grpSpPr>
          <p:sp>
            <p:nvSpPr>
              <p:cNvPr id="14" name="Tekstboks 5">
                <a:extLst>
                  <a:ext uri="{FF2B5EF4-FFF2-40B4-BE49-F238E27FC236}">
                    <a16:creationId xmlns:a16="http://schemas.microsoft.com/office/drawing/2014/main" id="{96D71660-1723-4A1C-BF37-521F44AA205E}"/>
                  </a:ext>
                </a:extLst>
              </p:cNvPr>
              <p:cNvSpPr txBox="1"/>
              <p:nvPr/>
            </p:nvSpPr>
            <p:spPr>
              <a:xfrm>
                <a:off x="2447695" y="1587564"/>
                <a:ext cx="4140529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tabLst>
                    <a:tab pos="1798638" algn="r"/>
                    <a:tab pos="2241550" algn="l"/>
                  </a:tabLst>
                </a:pPr>
                <a:r>
                  <a:rPr lang="de-DE" sz="4000" dirty="0"/>
                  <a:t>	ich	</a:t>
                </a:r>
                <a:r>
                  <a:rPr lang="de-DE" sz="4000" b="1" dirty="0"/>
                  <a:t>war</a:t>
                </a:r>
              </a:p>
              <a:p>
                <a:pPr>
                  <a:tabLst>
                    <a:tab pos="1798638" algn="r"/>
                    <a:tab pos="2241550" algn="l"/>
                  </a:tabLst>
                </a:pPr>
                <a:r>
                  <a:rPr lang="de-DE" sz="4000" dirty="0"/>
                  <a:t>	du	</a:t>
                </a:r>
                <a:r>
                  <a:rPr lang="de-DE" sz="4000" b="1" dirty="0"/>
                  <a:t>warst</a:t>
                </a:r>
              </a:p>
              <a:p>
                <a:pPr>
                  <a:tabLst>
                    <a:tab pos="1798638" algn="r"/>
                    <a:tab pos="2241550" algn="l"/>
                  </a:tabLst>
                </a:pPr>
                <a:r>
                  <a:rPr lang="de-DE" sz="4000" dirty="0"/>
                  <a:t>er/sie/es    </a:t>
                </a:r>
                <a:r>
                  <a:rPr lang="de-DE" sz="4000" b="1" dirty="0"/>
                  <a:t>war</a:t>
                </a:r>
              </a:p>
              <a:p>
                <a:pPr>
                  <a:tabLst>
                    <a:tab pos="1798638" algn="r"/>
                    <a:tab pos="2241550" algn="l"/>
                  </a:tabLst>
                </a:pPr>
                <a:r>
                  <a:rPr lang="de-DE" sz="4000" dirty="0"/>
                  <a:t>	wir	</a:t>
                </a:r>
                <a:r>
                  <a:rPr lang="de-DE" sz="4000" b="1" dirty="0"/>
                  <a:t>waren</a:t>
                </a:r>
              </a:p>
              <a:p>
                <a:pPr>
                  <a:tabLst>
                    <a:tab pos="1798638" algn="r"/>
                    <a:tab pos="2241550" algn="l"/>
                  </a:tabLst>
                </a:pPr>
                <a:r>
                  <a:rPr lang="de-DE" sz="4000" dirty="0"/>
                  <a:t>	ihr	</a:t>
                </a:r>
                <a:r>
                  <a:rPr lang="de-DE" sz="4000" b="1" dirty="0"/>
                  <a:t>wart</a:t>
                </a:r>
              </a:p>
              <a:p>
                <a:pPr>
                  <a:tabLst>
                    <a:tab pos="1798638" algn="r"/>
                    <a:tab pos="2241550" algn="l"/>
                  </a:tabLst>
                </a:pPr>
                <a:r>
                  <a:rPr lang="de-DE" sz="4000" dirty="0"/>
                  <a:t>	sie/Sie	</a:t>
                </a:r>
                <a:r>
                  <a:rPr lang="de-DE" sz="4000" b="1" dirty="0"/>
                  <a:t>waren</a:t>
                </a:r>
              </a:p>
            </p:txBody>
          </p:sp>
          <p:cxnSp>
            <p:nvCxnSpPr>
              <p:cNvPr id="15" name="Lige forbindelse 14">
                <a:extLst>
                  <a:ext uri="{FF2B5EF4-FFF2-40B4-BE49-F238E27FC236}">
                    <a16:creationId xmlns:a16="http://schemas.microsoft.com/office/drawing/2014/main" id="{A705F1C7-137D-4444-83B1-770B8100B4F1}"/>
                  </a:ext>
                </a:extLst>
              </p:cNvPr>
              <p:cNvCxnSpPr/>
              <p:nvPr/>
            </p:nvCxnSpPr>
            <p:spPr>
              <a:xfrm>
                <a:off x="1979712" y="3501008"/>
                <a:ext cx="5472608" cy="0"/>
              </a:xfrm>
              <a:prstGeom prst="line">
                <a:avLst/>
              </a:prstGeom>
              <a:ln w="38100">
                <a:solidFill>
                  <a:srgbClr val="42A60A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Højre klammeparentes 9">
              <a:extLst>
                <a:ext uri="{FF2B5EF4-FFF2-40B4-BE49-F238E27FC236}">
                  <a16:creationId xmlns:a16="http://schemas.microsoft.com/office/drawing/2014/main" id="{8663F1A3-271D-401F-A4A4-E54C1DC48F74}"/>
                </a:ext>
              </a:extLst>
            </p:cNvPr>
            <p:cNvSpPr/>
            <p:nvPr/>
          </p:nvSpPr>
          <p:spPr>
            <a:xfrm>
              <a:off x="5004048" y="1711273"/>
              <a:ext cx="576064" cy="1656184"/>
            </a:xfrm>
            <a:prstGeom prst="rightBrace">
              <a:avLst>
                <a:gd name="adj1" fmla="val 8333"/>
                <a:gd name="adj2" fmla="val 48219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1" name="Højre klammeparentes 10">
              <a:extLst>
                <a:ext uri="{FF2B5EF4-FFF2-40B4-BE49-F238E27FC236}">
                  <a16:creationId xmlns:a16="http://schemas.microsoft.com/office/drawing/2014/main" id="{A73B4EB6-E517-42AF-9F66-B4B7E4A2ED11}"/>
                </a:ext>
              </a:extLst>
            </p:cNvPr>
            <p:cNvSpPr/>
            <p:nvPr/>
          </p:nvSpPr>
          <p:spPr>
            <a:xfrm>
              <a:off x="5148064" y="3573016"/>
              <a:ext cx="576064" cy="1656184"/>
            </a:xfrm>
            <a:prstGeom prst="rightBrace">
              <a:avLst>
                <a:gd name="adj1" fmla="val 8333"/>
                <a:gd name="adj2" fmla="val 48219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2" name="Tekstboks 9">
              <a:extLst>
                <a:ext uri="{FF2B5EF4-FFF2-40B4-BE49-F238E27FC236}">
                  <a16:creationId xmlns:a16="http://schemas.microsoft.com/office/drawing/2014/main" id="{5722E60B-0595-4642-83A8-890D60EA9D0E}"/>
                </a:ext>
              </a:extLst>
            </p:cNvPr>
            <p:cNvSpPr txBox="1"/>
            <p:nvPr/>
          </p:nvSpPr>
          <p:spPr>
            <a:xfrm>
              <a:off x="5724128" y="2083494"/>
              <a:ext cx="244827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4400" dirty="0"/>
                <a:t>singularis</a:t>
              </a:r>
            </a:p>
          </p:txBody>
        </p:sp>
        <p:sp>
          <p:nvSpPr>
            <p:cNvPr id="13" name="Tekstboks 11">
              <a:extLst>
                <a:ext uri="{FF2B5EF4-FFF2-40B4-BE49-F238E27FC236}">
                  <a16:creationId xmlns:a16="http://schemas.microsoft.com/office/drawing/2014/main" id="{D5B99C1C-815C-4B5F-B515-C851861DF015}"/>
                </a:ext>
              </a:extLst>
            </p:cNvPr>
            <p:cNvSpPr txBox="1"/>
            <p:nvPr/>
          </p:nvSpPr>
          <p:spPr>
            <a:xfrm>
              <a:off x="5754284" y="4005065"/>
              <a:ext cx="244827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4400" dirty="0"/>
                <a:t>pluralis</a:t>
              </a:r>
            </a:p>
          </p:txBody>
        </p:sp>
      </p:grpSp>
      <p:sp>
        <p:nvSpPr>
          <p:cNvPr id="16" name="Tekstfelt 15">
            <a:extLst>
              <a:ext uri="{FF2B5EF4-FFF2-40B4-BE49-F238E27FC236}">
                <a16:creationId xmlns:a16="http://schemas.microsoft.com/office/drawing/2014/main" id="{C82C295B-7D02-45B0-BDAD-2B645DAAFCAF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cirkel02pp.pptx  ∞  cirkel02.pdf  ∞</a:t>
            </a:r>
          </a:p>
        </p:txBody>
      </p:sp>
      <p:sp>
        <p:nvSpPr>
          <p:cNvPr id="17" name="Pladsholder til sidefod 1">
            <a:extLst>
              <a:ext uri="{FF2B5EF4-FFF2-40B4-BE49-F238E27FC236}">
                <a16:creationId xmlns:a16="http://schemas.microsoft.com/office/drawing/2014/main" id="{53F9A522-A7AC-44EA-B10D-C99321F39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19506457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901146" y="2338957"/>
            <a:ext cx="5340628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251789" y="2177313"/>
            <a:ext cx="864041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Die Schwester ____ froh.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2" name="Tekstfelt 11">
            <a:extLst>
              <a:ext uri="{FF2B5EF4-FFF2-40B4-BE49-F238E27FC236}">
                <a16:creationId xmlns:a16="http://schemas.microsoft.com/office/drawing/2014/main" id="{C538716B-B97F-4815-B73F-907886CA5703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∞ Tysk opstart  ∞  cirkel02pp.pptx  ∞  cirkel02.pdf  ∞</a:t>
            </a:r>
          </a:p>
        </p:txBody>
      </p:sp>
    </p:spTree>
    <p:extLst>
      <p:ext uri="{BB962C8B-B14F-4D97-AF65-F5344CB8AC3E}">
        <p14:creationId xmlns:p14="http://schemas.microsoft.com/office/powerpoint/2010/main" val="29527101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569844" y="2396275"/>
            <a:ext cx="3909388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251789" y="2228671"/>
            <a:ext cx="8640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Die Schule ____ groß.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2" name="Tekstfelt 11">
            <a:extLst>
              <a:ext uri="{FF2B5EF4-FFF2-40B4-BE49-F238E27FC236}">
                <a16:creationId xmlns:a16="http://schemas.microsoft.com/office/drawing/2014/main" id="{164DCB92-77F4-4C86-9A22-8C2073203878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∞ Tysk opstart  ∞  cirkel02pp.pptx  ∞  cirkel02.pdf  ∞</a:t>
            </a:r>
          </a:p>
        </p:txBody>
      </p:sp>
    </p:spTree>
    <p:extLst>
      <p:ext uri="{BB962C8B-B14F-4D97-AF65-F5344CB8AC3E}">
        <p14:creationId xmlns:p14="http://schemas.microsoft.com/office/powerpoint/2010/main" val="23429404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felt 2">
            <a:extLst>
              <a:ext uri="{FF2B5EF4-FFF2-40B4-BE49-F238E27FC236}">
                <a16:creationId xmlns:a16="http://schemas.microsoft.com/office/drawing/2014/main" id="{486127DA-A7D4-4824-95B2-74AF0D5C17C2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cirkel02pp.pptx  ∞  cirkel02.pdf  ∞</a:t>
            </a:r>
          </a:p>
        </p:txBody>
      </p:sp>
      <p:sp>
        <p:nvSpPr>
          <p:cNvPr id="5" name="Pladsholder til sidefod 1">
            <a:extLst>
              <a:ext uri="{FF2B5EF4-FFF2-40B4-BE49-F238E27FC236}">
                <a16:creationId xmlns:a16="http://schemas.microsoft.com/office/drawing/2014/main" id="{5DB9BCC6-07A7-4F9D-92E5-4C1FF6D22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  <p:pic>
        <p:nvPicPr>
          <p:cNvPr id="2" name="Billede 1">
            <a:extLst>
              <a:ext uri="{FF2B5EF4-FFF2-40B4-BE49-F238E27FC236}">
                <a16:creationId xmlns:a16="http://schemas.microsoft.com/office/drawing/2014/main" id="{C8A343FF-7C19-4E02-90C0-005ED8F300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237" y="1130768"/>
            <a:ext cx="8391525" cy="499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099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986036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0" y="2828835"/>
            <a:ext cx="887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Ich ____immer froh.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1167F8EF-BE65-4DCE-9E30-12CE0AF58962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cirkel02pp.pptx  ∞  cirkel02.pdf  ∞</a:t>
            </a:r>
          </a:p>
        </p:txBody>
      </p:sp>
      <p:sp>
        <p:nvSpPr>
          <p:cNvPr id="10" name="Pladsholder til sidefod 1">
            <a:extLst>
              <a:ext uri="{FF2B5EF4-FFF2-40B4-BE49-F238E27FC236}">
                <a16:creationId xmlns:a16="http://schemas.microsoft.com/office/drawing/2014/main" id="{499A1713-F638-4F82-9DA9-DDBE6C3CC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86727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1245704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0" y="2729297"/>
            <a:ext cx="887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Du ____ nie böse.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4E0BA751-6413-48C3-9D64-B6C5BCFD92D2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cirkel02pp.pptx  ∞  cirkel02.pdf  ∞</a:t>
            </a:r>
          </a:p>
        </p:txBody>
      </p:sp>
      <p:sp>
        <p:nvSpPr>
          <p:cNvPr id="10" name="Pladsholder til sidefod 1">
            <a:extLst>
              <a:ext uri="{FF2B5EF4-FFF2-40B4-BE49-F238E27FC236}">
                <a16:creationId xmlns:a16="http://schemas.microsoft.com/office/drawing/2014/main" id="{6B17BFA3-1CBE-473B-A617-B1E827EAE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807293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1245704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132521" y="2828835"/>
            <a:ext cx="887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Er ____ glücklich.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C5F74533-0CB0-4D4B-93A9-EC26BE7C44EC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cirkel02pp.pptx  ∞  cirkel02.pdf  ∞</a:t>
            </a:r>
          </a:p>
        </p:txBody>
      </p:sp>
      <p:sp>
        <p:nvSpPr>
          <p:cNvPr id="10" name="Pladsholder til sidefod 1">
            <a:extLst>
              <a:ext uri="{FF2B5EF4-FFF2-40B4-BE49-F238E27FC236}">
                <a16:creationId xmlns:a16="http://schemas.microsoft.com/office/drawing/2014/main" id="{671C2B9B-BBFC-4B0E-95AE-6CB5646D3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1256861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1245704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132521" y="2972993"/>
            <a:ext cx="887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Sie ____ müde. (</a:t>
            </a:r>
            <a:r>
              <a:rPr lang="de-DE" sz="7200" dirty="0" err="1"/>
              <a:t>hun</a:t>
            </a:r>
            <a:r>
              <a:rPr lang="de-DE" sz="7200" dirty="0"/>
              <a:t>)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FE53C560-9877-4F5C-BBBA-3FE275FCC290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cirkel02pp.pptx  ∞  cirkel02.pdf  ∞</a:t>
            </a:r>
          </a:p>
        </p:txBody>
      </p:sp>
      <p:sp>
        <p:nvSpPr>
          <p:cNvPr id="10" name="Pladsholder til sidefod 1">
            <a:extLst>
              <a:ext uri="{FF2B5EF4-FFF2-40B4-BE49-F238E27FC236}">
                <a16:creationId xmlns:a16="http://schemas.microsoft.com/office/drawing/2014/main" id="{AA96C58E-ECBE-4FDB-88CC-FEFFC26D2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4011063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1245704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0" y="2946489"/>
            <a:ext cx="887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Es ____ grün.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3584B293-D93A-42E6-8FCD-70E33191DBAD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cirkel02pp.pptx  ∞  cirkel02.pdf  ∞</a:t>
            </a:r>
          </a:p>
        </p:txBody>
      </p:sp>
      <p:sp>
        <p:nvSpPr>
          <p:cNvPr id="10" name="Pladsholder til sidefod 1">
            <a:extLst>
              <a:ext uri="{FF2B5EF4-FFF2-40B4-BE49-F238E27FC236}">
                <a16:creationId xmlns:a16="http://schemas.microsoft.com/office/drawing/2014/main" id="{A0180D6C-FFA8-4F97-9830-528047432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4032617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1245704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132521" y="2828835"/>
            <a:ext cx="887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Es ____ hellblau.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2B66B58B-9230-4710-A9C6-5F983FD9CD74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cirkel02pp.pptx  ∞  cirkel02.pdf  ∞</a:t>
            </a:r>
          </a:p>
        </p:txBody>
      </p:sp>
      <p:sp>
        <p:nvSpPr>
          <p:cNvPr id="10" name="Pladsholder til sidefod 1">
            <a:extLst>
              <a:ext uri="{FF2B5EF4-FFF2-40B4-BE49-F238E27FC236}">
                <a16:creationId xmlns:a16="http://schemas.microsoft.com/office/drawing/2014/main" id="{855EE834-1F57-41B3-9253-C751738A5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994976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2020</TotalTime>
  <Words>1775</Words>
  <Application>Microsoft Office PowerPoint</Application>
  <PresentationFormat>Skærmshow (4:3)</PresentationFormat>
  <Paragraphs>163</Paragraphs>
  <Slides>32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Office-tema</vt:lpstr>
      <vt:lpstr>1_Office-tema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Trine Evald Jakobsen</dc:creator>
  <cp:lastModifiedBy>Trine Evald Jakobsen</cp:lastModifiedBy>
  <cp:revision>18</cp:revision>
  <dcterms:created xsi:type="dcterms:W3CDTF">2018-01-16T08:01:23Z</dcterms:created>
  <dcterms:modified xsi:type="dcterms:W3CDTF">2019-11-12T17:58:43Z</dcterms:modified>
</cp:coreProperties>
</file>